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46" r:id="rId2"/>
    <p:sldId id="315" r:id="rId3"/>
    <p:sldId id="344" r:id="rId4"/>
    <p:sldId id="329" r:id="rId5"/>
    <p:sldId id="396" r:id="rId6"/>
    <p:sldId id="397" r:id="rId7"/>
    <p:sldId id="382" r:id="rId8"/>
    <p:sldId id="389" r:id="rId9"/>
    <p:sldId id="383" r:id="rId10"/>
    <p:sldId id="393" r:id="rId11"/>
    <p:sldId id="398" r:id="rId12"/>
    <p:sldId id="348" r:id="rId13"/>
    <p:sldId id="349" r:id="rId14"/>
    <p:sldId id="399"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403" r:id="rId28"/>
    <p:sldId id="404" r:id="rId29"/>
    <p:sldId id="363" r:id="rId30"/>
    <p:sldId id="405" r:id="rId31"/>
    <p:sldId id="364" r:id="rId32"/>
    <p:sldId id="412" r:id="rId33"/>
    <p:sldId id="365" r:id="rId34"/>
    <p:sldId id="366" r:id="rId35"/>
    <p:sldId id="367" r:id="rId36"/>
    <p:sldId id="406" r:id="rId37"/>
    <p:sldId id="413" r:id="rId38"/>
    <p:sldId id="368" r:id="rId39"/>
    <p:sldId id="369" r:id="rId40"/>
    <p:sldId id="407" r:id="rId41"/>
    <p:sldId id="384" r:id="rId42"/>
    <p:sldId id="414" r:id="rId43"/>
    <p:sldId id="370" r:id="rId44"/>
    <p:sldId id="371" r:id="rId45"/>
    <p:sldId id="415" r:id="rId46"/>
    <p:sldId id="418" r:id="rId47"/>
    <p:sldId id="425" r:id="rId48"/>
    <p:sldId id="392" r:id="rId49"/>
    <p:sldId id="423" r:id="rId50"/>
    <p:sldId id="426" r:id="rId51"/>
    <p:sldId id="288" r:id="rId52"/>
    <p:sldId id="427" r:id="rId53"/>
    <p:sldId id="374" r:id="rId54"/>
    <p:sldId id="379" r:id="rId55"/>
    <p:sldId id="380" r:id="rId56"/>
    <p:sldId id="381" r:id="rId57"/>
    <p:sldId id="417" r:id="rId58"/>
    <p:sldId id="375" r:id="rId59"/>
    <p:sldId id="376" r:id="rId60"/>
    <p:sldId id="394" r:id="rId61"/>
    <p:sldId id="408" r:id="rId62"/>
    <p:sldId id="385" r:id="rId63"/>
    <p:sldId id="409" r:id="rId64"/>
    <p:sldId id="386" r:id="rId65"/>
    <p:sldId id="410" r:id="rId66"/>
    <p:sldId id="411" r:id="rId67"/>
    <p:sldId id="395" r:id="rId6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33CC"/>
    <a:srgbClr val="0000FF"/>
    <a:srgbClr val="FFFF66"/>
    <a:srgbClr val="CCFF99"/>
    <a:srgbClr val="FF3399"/>
    <a:srgbClr val="D60000"/>
    <a:srgbClr val="7A007A"/>
    <a:srgbClr val="D3E7F9"/>
    <a:srgbClr val="C5D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700" autoAdjust="0"/>
  </p:normalViewPr>
  <p:slideViewPr>
    <p:cSldViewPr>
      <p:cViewPr varScale="1">
        <p:scale>
          <a:sx n="86" d="100"/>
          <a:sy n="86" d="100"/>
        </p:scale>
        <p:origin x="1354"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8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28C907EA-57E6-4E4F-88C7-CDA684AC52F7}" type="datetimeFigureOut">
              <a:rPr kumimoji="1" lang="ja-JP" altLang="en-US" smtClean="0"/>
              <a:pPr/>
              <a:t>2024/1/3</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43BCA82-E9A3-4629-97CD-C3B6624AB821}" type="slidenum">
              <a:rPr kumimoji="1" lang="ja-JP" altLang="en-US" smtClean="0"/>
              <a:pPr/>
              <a:t>‹#›</a:t>
            </a:fld>
            <a:endParaRPr kumimoji="1" lang="ja-JP" altLang="en-US"/>
          </a:p>
        </p:txBody>
      </p:sp>
    </p:spTree>
    <p:extLst>
      <p:ext uri="{BB962C8B-B14F-4D97-AF65-F5344CB8AC3E}">
        <p14:creationId xmlns:p14="http://schemas.microsoft.com/office/powerpoint/2010/main" val="1398710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8" tIns="45714" rIns="91428" bIns="45714" rtlCol="0"/>
          <a:lstStyle>
            <a:lvl1pPr algn="r">
              <a:defRPr sz="1200"/>
            </a:lvl1pPr>
          </a:lstStyle>
          <a:p>
            <a:fld id="{07F16589-CF97-43B4-B1C4-2101513B6ADE}" type="datetimeFigureOut">
              <a:rPr kumimoji="1" lang="ja-JP" altLang="en-US" smtClean="0"/>
              <a:pPr/>
              <a:t>2024/1/3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6887"/>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6887"/>
          </a:xfrm>
          <a:prstGeom prst="rect">
            <a:avLst/>
          </a:prstGeom>
        </p:spPr>
        <p:txBody>
          <a:bodyPr vert="horz" lIns="91428" tIns="45714" rIns="91428" bIns="45714" rtlCol="0" anchor="b"/>
          <a:lstStyle>
            <a:lvl1pPr algn="r">
              <a:defRPr sz="1200"/>
            </a:lvl1pPr>
          </a:lstStyle>
          <a:p>
            <a:fld id="{6EEB7423-0CE6-497E-9E8E-1195D60C8A77}" type="slidenum">
              <a:rPr kumimoji="1" lang="ja-JP" altLang="en-US" smtClean="0"/>
              <a:pPr/>
              <a:t>‹#›</a:t>
            </a:fld>
            <a:endParaRPr kumimoji="1" lang="ja-JP" altLang="en-US"/>
          </a:p>
        </p:txBody>
      </p:sp>
    </p:spTree>
    <p:extLst>
      <p:ext uri="{BB962C8B-B14F-4D97-AF65-F5344CB8AC3E}">
        <p14:creationId xmlns:p14="http://schemas.microsoft.com/office/powerpoint/2010/main" val="1794963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5013" y="363538"/>
            <a:ext cx="4967287" cy="3725862"/>
          </a:xfrm>
        </p:spPr>
      </p:sp>
      <p:sp>
        <p:nvSpPr>
          <p:cNvPr id="3" name="ノート プレースホルダー 2"/>
          <p:cNvSpPr>
            <a:spLocks noGrp="1"/>
          </p:cNvSpPr>
          <p:nvPr>
            <p:ph type="body" idx="1"/>
          </p:nvPr>
        </p:nvSpPr>
        <p:spPr>
          <a:xfrm>
            <a:off x="727637" y="4351975"/>
            <a:ext cx="5821088" cy="5439968"/>
          </a:xfrm>
        </p:spPr>
        <p:txBody>
          <a:bodyPr lIns="0" tIns="0" rIns="0" bIns="0"/>
          <a:lstStyle/>
          <a:p>
            <a:endParaRPr kumimoji="1" lang="ja-JP" altLang="en-US" dirty="0"/>
          </a:p>
        </p:txBody>
      </p:sp>
    </p:spTree>
    <p:extLst>
      <p:ext uri="{BB962C8B-B14F-4D97-AF65-F5344CB8AC3E}">
        <p14:creationId xmlns:p14="http://schemas.microsoft.com/office/powerpoint/2010/main" val="56562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ー</a:t>
            </a:r>
          </a:p>
        </p:txBody>
      </p:sp>
      <p:sp>
        <p:nvSpPr>
          <p:cNvPr id="44036" name="スライド番号プレースホルダ 3"/>
          <p:cNvSpPr>
            <a:spLocks noGrp="1"/>
          </p:cNvSpPr>
          <p:nvPr>
            <p:ph type="sldNum" sz="quarter" idx="5"/>
          </p:nvPr>
        </p:nvSpPr>
        <p:spPr bwMode="auto">
          <a:noFill/>
          <a:ln>
            <a:miter lim="800000"/>
            <a:headEnd/>
            <a:tailEnd/>
          </a:ln>
        </p:spPr>
        <p:txBody>
          <a:bodyPr/>
          <a:lstStyle/>
          <a:p>
            <a:fld id="{544E3C42-F187-47BD-883F-FBC47AFBEFB9}" type="slidenum">
              <a:rPr lang="ja-JP" altLang="en-US"/>
              <a:pPr/>
              <a:t>61</a:t>
            </a:fld>
            <a:endParaRPr lang="ja-JP" altLang="en-US"/>
          </a:p>
        </p:txBody>
      </p:sp>
    </p:spTree>
    <p:extLst>
      <p:ext uri="{BB962C8B-B14F-4D97-AF65-F5344CB8AC3E}">
        <p14:creationId xmlns:p14="http://schemas.microsoft.com/office/powerpoint/2010/main" val="6584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ー</a:t>
            </a:r>
          </a:p>
        </p:txBody>
      </p:sp>
      <p:sp>
        <p:nvSpPr>
          <p:cNvPr id="44036" name="スライド番号プレースホルダ 3"/>
          <p:cNvSpPr>
            <a:spLocks noGrp="1"/>
          </p:cNvSpPr>
          <p:nvPr>
            <p:ph type="sldNum" sz="quarter" idx="5"/>
          </p:nvPr>
        </p:nvSpPr>
        <p:spPr bwMode="auto">
          <a:noFill/>
          <a:ln>
            <a:miter lim="800000"/>
            <a:headEnd/>
            <a:tailEnd/>
          </a:ln>
        </p:spPr>
        <p:txBody>
          <a:bodyPr/>
          <a:lstStyle/>
          <a:p>
            <a:fld id="{544E3C42-F187-47BD-883F-FBC47AFBEFB9}" type="slidenum">
              <a:rPr lang="ja-JP" altLang="en-US"/>
              <a:pPr/>
              <a:t>63</a:t>
            </a:fld>
            <a:endParaRPr lang="ja-JP" altLang="en-US"/>
          </a:p>
        </p:txBody>
      </p:sp>
    </p:spTree>
    <p:extLst>
      <p:ext uri="{BB962C8B-B14F-4D97-AF65-F5344CB8AC3E}">
        <p14:creationId xmlns:p14="http://schemas.microsoft.com/office/powerpoint/2010/main" val="2443463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１３：３０～１３：３５</a:t>
            </a:r>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66</a:t>
            </a:fld>
            <a:endParaRPr kumimoji="1" lang="ja-JP" altLang="en-US"/>
          </a:p>
        </p:txBody>
      </p:sp>
    </p:spTree>
    <p:extLst>
      <p:ext uri="{BB962C8B-B14F-4D97-AF65-F5344CB8AC3E}">
        <p14:creationId xmlns:p14="http://schemas.microsoft.com/office/powerpoint/2010/main" val="388486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6600" y="363538"/>
            <a:ext cx="4967288" cy="3727450"/>
          </a:xfrm>
        </p:spPr>
      </p:sp>
      <p:sp>
        <p:nvSpPr>
          <p:cNvPr id="3" name="ノート プレースホルダー 2"/>
          <p:cNvSpPr>
            <a:spLocks noGrp="1"/>
          </p:cNvSpPr>
          <p:nvPr>
            <p:ph type="body" idx="1"/>
          </p:nvPr>
        </p:nvSpPr>
        <p:spPr>
          <a:xfrm>
            <a:off x="727637" y="4351974"/>
            <a:ext cx="5821088" cy="5439968"/>
          </a:xfrm>
        </p:spPr>
        <p:txBody>
          <a:bodyPr lIns="0" tIns="0" rIns="0" bIns="0"/>
          <a:lstStyle/>
          <a:p>
            <a:endParaRPr kumimoji="1" lang="ja-JP" altLang="en-US" dirty="0"/>
          </a:p>
        </p:txBody>
      </p:sp>
    </p:spTree>
    <p:extLst>
      <p:ext uri="{BB962C8B-B14F-4D97-AF65-F5344CB8AC3E}">
        <p14:creationId xmlns:p14="http://schemas.microsoft.com/office/powerpoint/2010/main" val="95845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6600" y="363538"/>
            <a:ext cx="4967288" cy="3727450"/>
          </a:xfrm>
        </p:spPr>
      </p:sp>
      <p:sp>
        <p:nvSpPr>
          <p:cNvPr id="3" name="ノート プレースホルダー 2"/>
          <p:cNvSpPr>
            <a:spLocks noGrp="1"/>
          </p:cNvSpPr>
          <p:nvPr>
            <p:ph type="body" idx="1"/>
          </p:nvPr>
        </p:nvSpPr>
        <p:spPr>
          <a:xfrm>
            <a:off x="727637" y="4351974"/>
            <a:ext cx="5821088" cy="5439968"/>
          </a:xfrm>
        </p:spPr>
        <p:txBody>
          <a:bodyPr lIns="0" tIns="0" rIns="0" bIns="0"/>
          <a:lstStyle/>
          <a:p>
            <a:endParaRPr kumimoji="1" lang="ja-JP" altLang="en-US" dirty="0"/>
          </a:p>
        </p:txBody>
      </p:sp>
    </p:spTree>
    <p:extLst>
      <p:ext uri="{BB962C8B-B14F-4D97-AF65-F5344CB8AC3E}">
        <p14:creationId xmlns:p14="http://schemas.microsoft.com/office/powerpoint/2010/main" val="86104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EB7423-0CE6-497E-9E8E-1195D60C8A77}" type="slidenum">
              <a:rPr kumimoji="1" lang="ja-JP" altLang="en-US" smtClean="0"/>
              <a:pPr/>
              <a:t>3</a:t>
            </a:fld>
            <a:endParaRPr kumimoji="1" lang="ja-JP" altLang="en-US"/>
          </a:p>
        </p:txBody>
      </p:sp>
    </p:spTree>
    <p:extLst>
      <p:ext uri="{BB962C8B-B14F-4D97-AF65-F5344CB8AC3E}">
        <p14:creationId xmlns:p14="http://schemas.microsoft.com/office/powerpoint/2010/main" val="396039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6600" y="363538"/>
            <a:ext cx="4967288" cy="3727450"/>
          </a:xfrm>
        </p:spPr>
      </p:sp>
      <p:sp>
        <p:nvSpPr>
          <p:cNvPr id="3" name="ノート プレースホルダー 2"/>
          <p:cNvSpPr>
            <a:spLocks noGrp="1"/>
          </p:cNvSpPr>
          <p:nvPr>
            <p:ph type="body" idx="1"/>
          </p:nvPr>
        </p:nvSpPr>
        <p:spPr>
          <a:xfrm>
            <a:off x="727637" y="4351974"/>
            <a:ext cx="5821088" cy="5439968"/>
          </a:xfrm>
        </p:spPr>
        <p:txBody>
          <a:bodyPr lIns="0" tIns="0" rIns="0" bIns="0"/>
          <a:lstStyle/>
          <a:p>
            <a:endParaRPr kumimoji="1" lang="ja-JP" altLang="en-US" dirty="0"/>
          </a:p>
        </p:txBody>
      </p:sp>
    </p:spTree>
    <p:extLst>
      <p:ext uri="{BB962C8B-B14F-4D97-AF65-F5344CB8AC3E}">
        <p14:creationId xmlns:p14="http://schemas.microsoft.com/office/powerpoint/2010/main" val="86104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6600" y="363538"/>
            <a:ext cx="4967288" cy="3727450"/>
          </a:xfrm>
        </p:spPr>
      </p:sp>
      <p:sp>
        <p:nvSpPr>
          <p:cNvPr id="3" name="ノート プレースホルダー 2"/>
          <p:cNvSpPr>
            <a:spLocks noGrp="1"/>
          </p:cNvSpPr>
          <p:nvPr>
            <p:ph type="body" idx="1"/>
          </p:nvPr>
        </p:nvSpPr>
        <p:spPr>
          <a:xfrm>
            <a:off x="727637" y="4351974"/>
            <a:ext cx="5821088" cy="5439968"/>
          </a:xfrm>
        </p:spPr>
        <p:txBody>
          <a:bodyPr lIns="0" tIns="0" rIns="0" bIns="0"/>
          <a:lstStyle/>
          <a:p>
            <a:endParaRPr kumimoji="1" lang="ja-JP" altLang="en-US" dirty="0"/>
          </a:p>
        </p:txBody>
      </p:sp>
    </p:spTree>
    <p:extLst>
      <p:ext uri="{BB962C8B-B14F-4D97-AF65-F5344CB8AC3E}">
        <p14:creationId xmlns:p14="http://schemas.microsoft.com/office/powerpoint/2010/main" val="267346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EB7423-0CE6-497E-9E8E-1195D60C8A77}" type="slidenum">
              <a:rPr kumimoji="1" lang="ja-JP" altLang="en-US" smtClean="0"/>
              <a:pPr/>
              <a:t>7</a:t>
            </a:fld>
            <a:endParaRPr kumimoji="1" lang="ja-JP" altLang="en-US"/>
          </a:p>
        </p:txBody>
      </p:sp>
    </p:spTree>
    <p:extLst>
      <p:ext uri="{BB962C8B-B14F-4D97-AF65-F5344CB8AC3E}">
        <p14:creationId xmlns:p14="http://schemas.microsoft.com/office/powerpoint/2010/main" val="223694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ー</a:t>
            </a:r>
          </a:p>
        </p:txBody>
      </p:sp>
      <p:sp>
        <p:nvSpPr>
          <p:cNvPr id="44036" name="スライド番号プレースホルダ 3"/>
          <p:cNvSpPr>
            <a:spLocks noGrp="1"/>
          </p:cNvSpPr>
          <p:nvPr>
            <p:ph type="sldNum" sz="quarter" idx="5"/>
          </p:nvPr>
        </p:nvSpPr>
        <p:spPr bwMode="auto">
          <a:noFill/>
          <a:ln>
            <a:miter lim="800000"/>
            <a:headEnd/>
            <a:tailEnd/>
          </a:ln>
        </p:spPr>
        <p:txBody>
          <a:bodyPr/>
          <a:lstStyle/>
          <a:p>
            <a:fld id="{544E3C42-F187-47BD-883F-FBC47AFBEFB9}" type="slidenum">
              <a:rPr lang="ja-JP" altLang="en-US"/>
              <a:pPr/>
              <a:t>40</a:t>
            </a:fld>
            <a:endParaRPr lang="ja-JP" altLang="en-US"/>
          </a:p>
        </p:txBody>
      </p:sp>
    </p:spTree>
    <p:extLst>
      <p:ext uri="{BB962C8B-B14F-4D97-AF65-F5344CB8AC3E}">
        <p14:creationId xmlns:p14="http://schemas.microsoft.com/office/powerpoint/2010/main" val="195553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ー</a:t>
            </a:r>
          </a:p>
        </p:txBody>
      </p:sp>
      <p:sp>
        <p:nvSpPr>
          <p:cNvPr id="44036" name="スライド番号プレースホルダ 3"/>
          <p:cNvSpPr>
            <a:spLocks noGrp="1"/>
          </p:cNvSpPr>
          <p:nvPr>
            <p:ph type="sldNum" sz="quarter" idx="5"/>
          </p:nvPr>
        </p:nvSpPr>
        <p:spPr bwMode="auto">
          <a:noFill/>
          <a:ln>
            <a:miter lim="800000"/>
            <a:headEnd/>
            <a:tailEnd/>
          </a:ln>
        </p:spPr>
        <p:txBody>
          <a:bodyPr/>
          <a:lstStyle/>
          <a:p>
            <a:fld id="{544E3C42-F187-47BD-883F-FBC47AFBEFB9}" type="slidenum">
              <a:rPr lang="ja-JP" altLang="en-US"/>
              <a:pPr/>
              <a:t>58</a:t>
            </a:fld>
            <a:endParaRPr lang="ja-JP" altLang="en-US"/>
          </a:p>
        </p:txBody>
      </p:sp>
    </p:spTree>
    <p:extLst>
      <p:ext uri="{BB962C8B-B14F-4D97-AF65-F5344CB8AC3E}">
        <p14:creationId xmlns:p14="http://schemas.microsoft.com/office/powerpoint/2010/main" val="229654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EB7423-0CE6-497E-9E8E-1195D60C8A77}" type="slidenum">
              <a:rPr kumimoji="1" lang="ja-JP" altLang="en-US" smtClean="0"/>
              <a:pPr/>
              <a:t>59</a:t>
            </a:fld>
            <a:endParaRPr kumimoji="1" lang="ja-JP" altLang="en-US"/>
          </a:p>
        </p:txBody>
      </p:sp>
    </p:spTree>
    <p:extLst>
      <p:ext uri="{BB962C8B-B14F-4D97-AF65-F5344CB8AC3E}">
        <p14:creationId xmlns:p14="http://schemas.microsoft.com/office/powerpoint/2010/main" val="43607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97FBB23-2D16-4994-83D7-C73829FFC03B}" type="datetime1">
              <a:rPr kumimoji="1" lang="ja-JP" altLang="en-US" smtClean="0"/>
              <a:pPr/>
              <a:t>2024/1/3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165680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9CCE76-03E5-4D45-8C71-7857DAD65D83}" type="datetime1">
              <a:rPr kumimoji="1" lang="ja-JP" altLang="en-US" smtClean="0"/>
              <a:pPr/>
              <a:t>2024/1/3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427584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273999-6300-4EB7-9BBC-1AB3946BC096}" type="datetime1">
              <a:rPr kumimoji="1" lang="ja-JP" altLang="en-US" smtClean="0"/>
              <a:pPr/>
              <a:t>2024/1/3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579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9626BF-C70E-4B9E-B25E-50BC49038814}" type="datetime1">
              <a:rPr kumimoji="1" lang="ja-JP" altLang="en-US" smtClean="0"/>
              <a:pPr/>
              <a:t>2024/1/3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78740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0DF96-2B41-40C9-B8CC-E061AD36AFC7}" type="datetime1">
              <a:rPr kumimoji="1" lang="ja-JP" altLang="en-US" smtClean="0"/>
              <a:pPr/>
              <a:t>2024/1/3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284622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81F41CB-1052-4FDF-8CF3-9BE3411288D6}" type="datetime1">
              <a:rPr kumimoji="1" lang="ja-JP" altLang="en-US" smtClean="0"/>
              <a:pPr/>
              <a:t>2024/1/3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379390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89F8709-613D-4843-A7F6-8557C86A3A89}" type="datetime1">
              <a:rPr kumimoji="1" lang="ja-JP" altLang="en-US" smtClean="0"/>
              <a:pPr/>
              <a:t>2024/1/3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379534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10E80E-DDA6-459E-86E8-CB324EDAF65A}" type="datetime1">
              <a:rPr kumimoji="1" lang="ja-JP" altLang="en-US" smtClean="0"/>
              <a:pPr/>
              <a:t>2024/1/3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70233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30D96A-6C0C-44B4-8A09-F2561E208705}" type="datetime1">
              <a:rPr kumimoji="1" lang="ja-JP" altLang="en-US" smtClean="0"/>
              <a:pPr/>
              <a:t>2024/1/3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38310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FA6791-68BE-4B71-94CD-8D4151EC4F19}" type="datetime1">
              <a:rPr kumimoji="1" lang="ja-JP" altLang="en-US" smtClean="0"/>
              <a:pPr/>
              <a:t>2024/1/3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207422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66C7A9-E7D0-4DF2-955C-0AD436A57EF4}" type="datetime1">
              <a:rPr kumimoji="1" lang="ja-JP" altLang="en-US" smtClean="0"/>
              <a:pPr/>
              <a:t>2024/1/3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345981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2A254-9663-48FF-948A-86918A1382F6}" type="datetime1">
              <a:rPr kumimoji="1" lang="ja-JP" altLang="en-US" smtClean="0"/>
              <a:pPr/>
              <a:t>2024/1/3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408FC-1019-4D17-9821-FE8F6A5D8B30}" type="slidenum">
              <a:rPr kumimoji="1" lang="ja-JP" altLang="en-US" smtClean="0"/>
              <a:pPr/>
              <a:t>‹#›</a:t>
            </a:fld>
            <a:endParaRPr kumimoji="1" lang="ja-JP" altLang="en-US"/>
          </a:p>
        </p:txBody>
      </p:sp>
    </p:spTree>
    <p:extLst>
      <p:ext uri="{BB962C8B-B14F-4D97-AF65-F5344CB8AC3E}">
        <p14:creationId xmlns:p14="http://schemas.microsoft.com/office/powerpoint/2010/main" val="231325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1.docx"/><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2.docx"/><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996952"/>
            <a:ext cx="8677472" cy="3168352"/>
          </a:xfrm>
          <a:solidFill>
            <a:schemeClr val="accent6">
              <a:lumMod val="20000"/>
              <a:lumOff val="80000"/>
            </a:schemeClr>
          </a:solidFill>
        </p:spPr>
        <p:txBody>
          <a:bodyPr>
            <a:normAutofit fontScale="90000"/>
          </a:bodyPr>
          <a:lstStyle/>
          <a:p>
            <a:pPr>
              <a:lnSpc>
                <a:spcPct val="150000"/>
              </a:lnSpc>
            </a:pPr>
            <a:br>
              <a:rPr lang="en-US" altLang="ja-JP" dirty="0"/>
            </a:br>
            <a:r>
              <a:rPr lang="ja-JP" altLang="ja-JP" b="1" dirty="0">
                <a:effectLst>
                  <a:outerShdw blurRad="38100" dist="38100" dir="2700000" algn="tl">
                    <a:srgbClr val="000000">
                      <a:alpha val="43137"/>
                    </a:srgbClr>
                  </a:outerShdw>
                </a:effectLst>
              </a:rPr>
              <a:t>アセスメントおよび居宅サービス</a:t>
            </a:r>
            <a:br>
              <a:rPr lang="en-US" altLang="ja-JP" b="1" dirty="0">
                <a:effectLst>
                  <a:outerShdw blurRad="38100" dist="38100" dir="2700000" algn="tl">
                    <a:srgbClr val="000000">
                      <a:alpha val="43137"/>
                    </a:srgbClr>
                  </a:outerShdw>
                </a:effectLst>
              </a:rPr>
            </a:br>
            <a:r>
              <a:rPr lang="ja-JP" altLang="ja-JP" b="1" dirty="0">
                <a:effectLst>
                  <a:outerShdw blurRad="38100" dist="38100" dir="2700000" algn="tl">
                    <a:srgbClr val="000000">
                      <a:alpha val="43137"/>
                    </a:srgbClr>
                  </a:outerShdw>
                </a:effectLst>
              </a:rPr>
              <a:t>計画等作成の</a:t>
            </a:r>
            <a:r>
              <a:rPr lang="en-US" altLang="ja-JP" b="1" dirty="0">
                <a:effectLst>
                  <a:outerShdw blurRad="38100" dist="38100" dir="2700000" algn="tl">
                    <a:srgbClr val="000000">
                      <a:alpha val="43137"/>
                    </a:srgbClr>
                  </a:outerShdw>
                </a:effectLst>
              </a:rPr>
              <a:t>  </a:t>
            </a:r>
            <a:r>
              <a:rPr lang="ja-JP" altLang="ja-JP" sz="4900" b="1" dirty="0">
                <a:effectLst>
                  <a:outerShdw blurRad="38100" dist="38100" dir="2700000" algn="tl">
                    <a:srgbClr val="000000">
                      <a:alpha val="43137"/>
                    </a:srgbClr>
                  </a:outerShdw>
                </a:effectLst>
              </a:rPr>
              <a:t>総合演習</a:t>
            </a:r>
            <a:br>
              <a:rPr lang="ja-JP" altLang="ja-JP" dirty="0"/>
            </a:br>
            <a:endParaRPr kumimoji="1" lang="ja-JP" altLang="en-US" dirty="0">
              <a:latin typeface="HGｺﾞｼｯｸE" panose="020B0909000000000000" pitchFamily="49" charset="-128"/>
              <a:ea typeface="HGｺﾞｼｯｸE" panose="020B0909000000000000" pitchFamily="49" charset="-128"/>
            </a:endParaRPr>
          </a:p>
        </p:txBody>
      </p:sp>
      <p:sp>
        <p:nvSpPr>
          <p:cNvPr id="7" name="スライド番号プレースホルダー 2"/>
          <p:cNvSpPr>
            <a:spLocks noGrp="1"/>
          </p:cNvSpPr>
          <p:nvPr>
            <p:ph type="sldNum" sz="quarter" idx="12"/>
          </p:nvPr>
        </p:nvSpPr>
        <p:spPr>
          <a:xfrm>
            <a:off x="8775104" y="6519895"/>
            <a:ext cx="2133600" cy="365125"/>
          </a:xfrm>
        </p:spPr>
        <p:txBody>
          <a:bodyPr/>
          <a:lstStyle/>
          <a:p>
            <a:pPr algn="l"/>
            <a:fld id="{D79408FC-1019-4D17-9821-FE8F6A5D8B30}" type="slidenum">
              <a:rPr kumimoji="1" lang="ja-JP" altLang="en-US" sz="1800" smtClean="0">
                <a:solidFill>
                  <a:schemeClr val="tx1"/>
                </a:solidFill>
                <a:latin typeface="+mj-ea"/>
                <a:ea typeface="+mj-ea"/>
              </a:rPr>
              <a:pPr algn="l"/>
              <a:t>1</a:t>
            </a:fld>
            <a:endParaRPr kumimoji="1" lang="ja-JP" altLang="en-US" sz="1800" dirty="0">
              <a:solidFill>
                <a:schemeClr val="tx1"/>
              </a:solidFill>
              <a:latin typeface="+mj-ea"/>
              <a:ea typeface="+mj-ea"/>
            </a:endParaRPr>
          </a:p>
        </p:txBody>
      </p:sp>
      <p:sp>
        <p:nvSpPr>
          <p:cNvPr id="4" name="テキスト ボックス 3"/>
          <p:cNvSpPr txBox="1"/>
          <p:nvPr/>
        </p:nvSpPr>
        <p:spPr>
          <a:xfrm>
            <a:off x="1979712" y="476672"/>
            <a:ext cx="5184577" cy="646331"/>
          </a:xfrm>
          <a:prstGeom prst="rect">
            <a:avLst/>
          </a:prstGeom>
          <a:noFill/>
          <a:ln w="38100">
            <a:solidFill>
              <a:schemeClr val="accent1"/>
            </a:solidFill>
          </a:ln>
        </p:spPr>
        <p:txBody>
          <a:bodyPr wrap="square" rtlCol="0">
            <a:spAutoFit/>
          </a:bodyPr>
          <a:lstStyle/>
          <a:p>
            <a:pPr algn="ctr"/>
            <a:r>
              <a:rPr kumimoji="1" lang="ja-JP" altLang="en-US" sz="3600" dirty="0"/>
              <a:t>介護支援専門員研修</a:t>
            </a:r>
            <a:endParaRPr kumimoji="1" lang="en-US" altLang="ja-JP" sz="3600" dirty="0"/>
          </a:p>
        </p:txBody>
      </p:sp>
      <p:sp>
        <p:nvSpPr>
          <p:cNvPr id="5" name="サブタイトル 2"/>
          <p:cNvSpPr>
            <a:spLocks noGrp="1"/>
          </p:cNvSpPr>
          <p:nvPr>
            <p:ph type="subTitle" idx="1"/>
          </p:nvPr>
        </p:nvSpPr>
        <p:spPr>
          <a:xfrm>
            <a:off x="1043608" y="1700808"/>
            <a:ext cx="6840760" cy="816223"/>
          </a:xfrm>
          <a:solidFill>
            <a:schemeClr val="bg1"/>
          </a:solidFill>
        </p:spPr>
        <p:txBody>
          <a:bodyPr rtlCol="0" anchor="ctr" anchorCtr="1">
            <a:normAutofit lnSpcReduction="10000"/>
          </a:bodyPr>
          <a:lstStyle/>
          <a:p>
            <a:pPr eaLnBrk="1" fontAlgn="auto" hangingPunct="1">
              <a:spcAft>
                <a:spcPts val="0"/>
              </a:spcAft>
              <a:defRPr/>
            </a:pPr>
            <a:r>
              <a:rPr lang="ja-JP" altLang="en-US" sz="4800" b="1" dirty="0">
                <a:solidFill>
                  <a:schemeClr val="accent1">
                    <a:lumMod val="50000"/>
                  </a:schemeClr>
                </a:solidFill>
                <a:effectLst>
                  <a:outerShdw blurRad="38100" dist="38100" dir="2700000" algn="tl">
                    <a:srgbClr val="000000">
                      <a:alpha val="43137"/>
                    </a:srgbClr>
                  </a:outerShdw>
                </a:effectLst>
              </a:rPr>
              <a:t>小規模研修６</a:t>
            </a:r>
            <a:endParaRPr lang="en-US" altLang="ja-JP" sz="48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143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4467"/>
            <a:ext cx="8229600" cy="1143000"/>
          </a:xfrm>
          <a:solidFill>
            <a:schemeClr val="accent3">
              <a:lumMod val="20000"/>
              <a:lumOff val="80000"/>
            </a:schemeClr>
          </a:solidFill>
        </p:spPr>
        <p:txBody>
          <a:bodyPr>
            <a:normAutofit fontScale="90000"/>
          </a:bodyPr>
          <a:lstStyle/>
          <a:p>
            <a:r>
              <a:rPr kumimoji="1" lang="ja-JP" altLang="en-US" b="1" dirty="0"/>
              <a:t>（１）　Ｅさんの事例の提示・読み込み</a:t>
            </a:r>
          </a:p>
        </p:txBody>
      </p:sp>
      <p:sp>
        <p:nvSpPr>
          <p:cNvPr id="3" name="スライド番号プレースホルダー 2"/>
          <p:cNvSpPr>
            <a:spLocks noGrp="1"/>
          </p:cNvSpPr>
          <p:nvPr>
            <p:ph type="sldNum" sz="quarter" idx="12"/>
          </p:nvPr>
        </p:nvSpPr>
        <p:spPr/>
        <p:txBody>
          <a:bodyPr/>
          <a:lstStyle/>
          <a:p>
            <a:fld id="{D79408FC-1019-4D17-9821-FE8F6A5D8B30}" type="slidenum">
              <a:rPr kumimoji="1" lang="ja-JP" altLang="en-US" smtClean="0"/>
              <a:pPr/>
              <a:t>10</a:t>
            </a:fld>
            <a:endParaRPr kumimoji="1" lang="ja-JP" altLang="en-US"/>
          </a:p>
        </p:txBody>
      </p:sp>
      <p:sp>
        <p:nvSpPr>
          <p:cNvPr id="4" name="円/楕円 3"/>
          <p:cNvSpPr/>
          <p:nvPr/>
        </p:nvSpPr>
        <p:spPr>
          <a:xfrm>
            <a:off x="7054747" y="1384747"/>
            <a:ext cx="1619200" cy="72008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10</a:t>
            </a:r>
            <a:r>
              <a:rPr kumimoji="1" lang="ja-JP" altLang="en-US" sz="2800" dirty="0"/>
              <a:t>分</a:t>
            </a:r>
          </a:p>
        </p:txBody>
      </p:sp>
      <p:sp>
        <p:nvSpPr>
          <p:cNvPr id="5" name="テキスト ボックス 4"/>
          <p:cNvSpPr txBox="1"/>
          <p:nvPr/>
        </p:nvSpPr>
        <p:spPr>
          <a:xfrm>
            <a:off x="457200" y="2564904"/>
            <a:ext cx="8435280" cy="3508653"/>
          </a:xfrm>
          <a:prstGeom prst="rect">
            <a:avLst/>
          </a:prstGeom>
          <a:noFill/>
        </p:spPr>
        <p:txBody>
          <a:bodyPr wrap="square" rtlCol="0">
            <a:spAutoFit/>
          </a:bodyPr>
          <a:lstStyle/>
          <a:p>
            <a:r>
              <a:rPr kumimoji="1" lang="ja-JP" altLang="en-US" sz="3600" dirty="0">
                <a:solidFill>
                  <a:srgbClr val="FF0000"/>
                </a:solidFill>
              </a:rPr>
              <a:t>・テキストＰ</a:t>
            </a:r>
            <a:r>
              <a:rPr kumimoji="1" lang="en-US" altLang="ja-JP" sz="3600" dirty="0">
                <a:solidFill>
                  <a:srgbClr val="FF0000"/>
                </a:solidFill>
              </a:rPr>
              <a:t>398</a:t>
            </a:r>
            <a:r>
              <a:rPr kumimoji="1" lang="ja-JP" altLang="en-US" sz="3600" dirty="0"/>
              <a:t>：基本情報に関する項目</a:t>
            </a:r>
            <a:endParaRPr kumimoji="1" lang="en-US" altLang="ja-JP" sz="3600" dirty="0"/>
          </a:p>
          <a:p>
            <a:endParaRPr kumimoji="1" lang="en-US" altLang="ja-JP" sz="1400" dirty="0"/>
          </a:p>
          <a:p>
            <a:r>
              <a:rPr lang="ja-JP" altLang="en-US" sz="3600" dirty="0">
                <a:solidFill>
                  <a:srgbClr val="FF0000"/>
                </a:solidFill>
              </a:rPr>
              <a:t>・テキストＰ</a:t>
            </a:r>
            <a:r>
              <a:rPr lang="en-US" altLang="ja-JP" sz="3600" dirty="0">
                <a:solidFill>
                  <a:srgbClr val="FF0000"/>
                </a:solidFill>
              </a:rPr>
              <a:t>399</a:t>
            </a:r>
            <a:r>
              <a:rPr lang="ja-JP" altLang="en-US" sz="3600" dirty="0">
                <a:solidFill>
                  <a:srgbClr val="FF0000"/>
                </a:solidFill>
              </a:rPr>
              <a:t>～</a:t>
            </a:r>
            <a:r>
              <a:rPr lang="en-US" altLang="ja-JP" sz="3600" dirty="0">
                <a:solidFill>
                  <a:srgbClr val="FF0000"/>
                </a:solidFill>
              </a:rPr>
              <a:t>400</a:t>
            </a:r>
            <a:r>
              <a:rPr lang="ja-JP" altLang="en-US" sz="3600" dirty="0"/>
              <a:t>：主治医意見書</a:t>
            </a:r>
            <a:endParaRPr lang="en-US" altLang="ja-JP" sz="3600" dirty="0"/>
          </a:p>
          <a:p>
            <a:endParaRPr lang="en-US" altLang="ja-JP" sz="1400" dirty="0"/>
          </a:p>
          <a:p>
            <a:r>
              <a:rPr lang="ja-JP" altLang="en-US" sz="3600" dirty="0">
                <a:solidFill>
                  <a:srgbClr val="FF0000"/>
                </a:solidFill>
              </a:rPr>
              <a:t>・テキストＰ</a:t>
            </a:r>
            <a:r>
              <a:rPr lang="en-US" altLang="ja-JP" sz="3600" dirty="0">
                <a:solidFill>
                  <a:srgbClr val="FF0000"/>
                </a:solidFill>
              </a:rPr>
              <a:t>401</a:t>
            </a:r>
            <a:r>
              <a:rPr lang="ja-JP" altLang="en-US" sz="3600" dirty="0"/>
              <a:t>：退院・退所情報記録書</a:t>
            </a:r>
            <a:endParaRPr lang="en-US" altLang="ja-JP" sz="3600" dirty="0"/>
          </a:p>
          <a:p>
            <a:endParaRPr lang="en-US" altLang="ja-JP" sz="1400" dirty="0"/>
          </a:p>
          <a:p>
            <a:r>
              <a:rPr lang="ja-JP" altLang="en-US" sz="3600" dirty="0">
                <a:solidFill>
                  <a:srgbClr val="FF0000"/>
                </a:solidFill>
              </a:rPr>
              <a:t>・テキストＰ</a:t>
            </a:r>
            <a:r>
              <a:rPr lang="en-US" altLang="ja-JP" sz="3600" dirty="0">
                <a:solidFill>
                  <a:srgbClr val="FF0000"/>
                </a:solidFill>
              </a:rPr>
              <a:t>402</a:t>
            </a:r>
            <a:r>
              <a:rPr lang="ja-JP" altLang="en-US" sz="3600" dirty="0"/>
              <a:t>：アセスメントに関する項目</a:t>
            </a:r>
            <a:endParaRPr kumimoji="1" lang="en-US" altLang="ja-JP" sz="3600" dirty="0"/>
          </a:p>
          <a:p>
            <a:endParaRPr lang="en-US" altLang="ja-JP" sz="3600" dirty="0"/>
          </a:p>
        </p:txBody>
      </p:sp>
    </p:spTree>
    <p:extLst>
      <p:ext uri="{BB962C8B-B14F-4D97-AF65-F5344CB8AC3E}">
        <p14:creationId xmlns:p14="http://schemas.microsoft.com/office/powerpoint/2010/main" val="1454279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79408FC-1019-4D17-9821-FE8F6A5D8B30}" type="slidenum">
              <a:rPr kumimoji="1" lang="ja-JP" altLang="en-US" smtClean="0"/>
              <a:pPr/>
              <a:t>11</a:t>
            </a:fld>
            <a:endParaRPr kumimoji="1" lang="ja-JP" altLang="en-US"/>
          </a:p>
        </p:txBody>
      </p:sp>
      <p:sp>
        <p:nvSpPr>
          <p:cNvPr id="3" name="正方形/長方形 2"/>
          <p:cNvSpPr/>
          <p:nvPr/>
        </p:nvSpPr>
        <p:spPr>
          <a:xfrm>
            <a:off x="251520" y="260647"/>
            <a:ext cx="8589211" cy="828000"/>
          </a:xfrm>
          <a:prstGeom prst="rect">
            <a:avLst/>
          </a:prstGeom>
          <a:solidFill>
            <a:schemeClr val="bg1">
              <a:lumMod val="85000"/>
            </a:schemeClr>
          </a:solidFill>
        </p:spPr>
        <p:txBody>
          <a:bodyPr wrap="square" anchor="ctr" anchorCtr="1">
            <a:spAutoFit/>
          </a:bodyPr>
          <a:lstStyle/>
          <a:p>
            <a:r>
              <a:rPr lang="ja-JP" altLang="ja-JP" sz="3600" dirty="0"/>
              <a:t>⑵　｢利用者・家族の要望｣「ＩＣＦシート」作成</a:t>
            </a:r>
            <a:endParaRPr lang="ja-JP" altLang="en-US" sz="3600" dirty="0"/>
          </a:p>
        </p:txBody>
      </p:sp>
      <p:sp>
        <p:nvSpPr>
          <p:cNvPr id="4" name="メモ 3"/>
          <p:cNvSpPr/>
          <p:nvPr/>
        </p:nvSpPr>
        <p:spPr>
          <a:xfrm>
            <a:off x="7812360" y="1772816"/>
            <a:ext cx="1080000" cy="6926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000" dirty="0">
                <a:solidFill>
                  <a:srgbClr val="FF0000"/>
                </a:solidFill>
              </a:rPr>
              <a:t>ﾜｰｸｼｰﾄ</a:t>
            </a:r>
            <a:endParaRPr kumimoji="1" lang="en-US" altLang="ja-JP" sz="2000" dirty="0">
              <a:solidFill>
                <a:srgbClr val="FF0000"/>
              </a:solidFill>
            </a:endParaRPr>
          </a:p>
          <a:p>
            <a:pPr algn="ctr"/>
            <a:r>
              <a:rPr lang="ja-JP" altLang="en-US" sz="2000" dirty="0">
                <a:solidFill>
                  <a:srgbClr val="FF0000"/>
                </a:solidFill>
              </a:rPr>
              <a:t>Ｐ</a:t>
            </a:r>
            <a:r>
              <a:rPr lang="en-US" altLang="ja-JP" sz="2000" dirty="0">
                <a:solidFill>
                  <a:srgbClr val="FF0000"/>
                </a:solidFill>
              </a:rPr>
              <a:t>80</a:t>
            </a:r>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6565" name="Object 5"/>
          <p:cNvGraphicFramePr>
            <a:graphicFrameLocks noChangeAspect="1"/>
          </p:cNvGraphicFramePr>
          <p:nvPr/>
        </p:nvGraphicFramePr>
        <p:xfrm>
          <a:off x="611560" y="1484784"/>
          <a:ext cx="7128792" cy="5373216"/>
        </p:xfrm>
        <a:graphic>
          <a:graphicData uri="http://schemas.openxmlformats.org/presentationml/2006/ole">
            <mc:AlternateContent xmlns:mc="http://schemas.openxmlformats.org/markup-compatibility/2006">
              <mc:Choice xmlns:v="urn:schemas-microsoft-com:vml" Requires="v">
                <p:oleObj name="スライド" r:id="rId2" imgW="2727885" imgH="2045289" progId="PowerPoint.Slide.8">
                  <p:embed/>
                </p:oleObj>
              </mc:Choice>
              <mc:Fallback>
                <p:oleObj name="スライド" r:id="rId2" imgW="2727885" imgH="2045289" progId="PowerPoint.Slide.8">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128792" cy="5373216"/>
                      </a:xfrm>
                      <a:prstGeom prst="rect">
                        <a:avLst/>
                      </a:prstGeom>
                      <a:noFill/>
                      <a:ln w="635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4" name="Rectangle 4"/>
          <p:cNvSpPr>
            <a:spLocks noChangeArrowheads="1"/>
          </p:cNvSpPr>
          <p:nvPr/>
        </p:nvSpPr>
        <p:spPr bwMode="auto">
          <a:xfrm>
            <a:off x="323528" y="1196752"/>
            <a:ext cx="8568952" cy="461665"/>
          </a:xfrm>
          <a:prstGeom prst="rect">
            <a:avLst/>
          </a:prstGeom>
          <a:solidFill>
            <a:srgbClr val="FF00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8788" algn="l" defTabSz="914400" rtl="0" eaLnBrk="0" fontAlgn="base" latinLnBrk="0" hangingPunct="0">
              <a:lnSpc>
                <a:spcPct val="100000"/>
              </a:lnSpc>
              <a:spcBef>
                <a:spcPct val="0"/>
              </a:spcBef>
              <a:spcAft>
                <a:spcPct val="0"/>
              </a:spcAft>
              <a:buClrTx/>
              <a:buSzTx/>
              <a:buFontTx/>
              <a:buNone/>
              <a:tabLst/>
            </a:pPr>
            <a:r>
              <a:rPr kumimoji="1" lang="ja-JP" sz="2400" b="1" i="0" u="none" strike="noStrike" cap="none" normalizeH="0" baseline="0" dirty="0">
                <a:ln>
                  <a:noFill/>
                </a:ln>
                <a:solidFill>
                  <a:srgbClr val="FFFFFF"/>
                </a:solidFill>
                <a:effectLst/>
                <a:latin typeface="Century" pitchFamily="18" charset="0"/>
                <a:ea typeface="HGPｺﾞｼｯｸM" pitchFamily="50" charset="-128"/>
                <a:cs typeface="Times New Roman" pitchFamily="18" charset="0"/>
              </a:rPr>
              <a:t>ＩＣＦ（国際生活機能分類）の視点を活かしたケアプラン作成</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4860032" y="5805264"/>
            <a:ext cx="3960812" cy="858837"/>
          </a:xfrm>
          <a:prstGeom prst="wedgeRoundRectCallout">
            <a:avLst>
              <a:gd name="adj1" fmla="val -13329"/>
              <a:gd name="adj2" fmla="val -104972"/>
              <a:gd name="adj3" fmla="val 16667"/>
            </a:avLst>
          </a:prstGeom>
          <a:solidFill>
            <a:srgbClr val="FFCC99"/>
          </a:solidFill>
          <a:ln w="9525">
            <a:solidFill>
              <a:srgbClr val="FFFFFF"/>
            </a:solidFill>
            <a:miter lim="800000"/>
            <a:headEnd/>
            <a:tailEnd/>
          </a:ln>
        </p:spPr>
        <p:txBody>
          <a:bodyPr lIns="65837" tIns="32918" rIns="65837" bIns="32918"/>
          <a:lstStyle/>
          <a:p>
            <a:pPr algn="ctr"/>
            <a:r>
              <a:rPr lang="ja-JP" altLang="ja-JP" sz="2000" dirty="0">
                <a:solidFill>
                  <a:srgbClr val="000000"/>
                </a:solidFill>
              </a:rPr>
              <a:t>②アセスメント（課題を分析）し</a:t>
            </a:r>
          </a:p>
          <a:p>
            <a:pPr algn="ctr"/>
            <a:r>
              <a:rPr lang="ja-JP" altLang="ja-JP" sz="2000" dirty="0">
                <a:solidFill>
                  <a:srgbClr val="000000"/>
                </a:solidFill>
              </a:rPr>
              <a:t>　解決すべき課題（ニーズ）を抽出</a:t>
            </a:r>
            <a:endParaRPr lang="ja-JP" altLang="ja-JP" sz="2000" dirty="0"/>
          </a:p>
        </p:txBody>
      </p:sp>
      <p:sp>
        <p:nvSpPr>
          <p:cNvPr id="7171" name="AutoShape 3"/>
          <p:cNvSpPr>
            <a:spLocks noChangeArrowheads="1"/>
          </p:cNvSpPr>
          <p:nvPr/>
        </p:nvSpPr>
        <p:spPr bwMode="auto">
          <a:xfrm>
            <a:off x="538857" y="5805264"/>
            <a:ext cx="3957637" cy="862012"/>
          </a:xfrm>
          <a:prstGeom prst="wedgeRoundRectCallout">
            <a:avLst>
              <a:gd name="adj1" fmla="val -15639"/>
              <a:gd name="adj2" fmla="val -99745"/>
              <a:gd name="adj3" fmla="val 16667"/>
            </a:avLst>
          </a:prstGeom>
          <a:solidFill>
            <a:srgbClr val="CCFFCC"/>
          </a:solidFill>
          <a:ln w="9525">
            <a:solidFill>
              <a:srgbClr val="FFFFFF"/>
            </a:solidFill>
            <a:miter lim="800000"/>
            <a:headEnd/>
            <a:tailEnd/>
          </a:ln>
        </p:spPr>
        <p:txBody>
          <a:bodyPr lIns="19080" tIns="32918" rIns="8280" bIns="32918"/>
          <a:lstStyle/>
          <a:p>
            <a:pPr algn="just"/>
            <a:r>
              <a:rPr lang="en-US" altLang="ja-JP" sz="2000" b="1" dirty="0">
                <a:solidFill>
                  <a:srgbClr val="000000"/>
                </a:solidFill>
              </a:rPr>
              <a:t>①</a:t>
            </a:r>
            <a:r>
              <a:rPr lang="ja-JP" altLang="en-US" sz="2000" b="1" dirty="0">
                <a:solidFill>
                  <a:srgbClr val="000000"/>
                </a:solidFill>
              </a:rPr>
              <a:t>アセスメント（</a:t>
            </a:r>
            <a:r>
              <a:rPr lang="ja-JP" altLang="ja-JP" sz="2000" b="1" dirty="0">
                <a:solidFill>
                  <a:srgbClr val="000000"/>
                </a:solidFill>
              </a:rPr>
              <a:t>情報収集・整理）</a:t>
            </a:r>
          </a:p>
          <a:p>
            <a:pPr algn="just"/>
            <a:r>
              <a:rPr lang="ja-JP" altLang="ja-JP" sz="2000" dirty="0">
                <a:solidFill>
                  <a:srgbClr val="000000"/>
                </a:solidFill>
              </a:rPr>
              <a:t>→現在の心身状態・環境・思い・・</a:t>
            </a:r>
            <a:endParaRPr lang="ja-JP" altLang="ja-JP" sz="2000" dirty="0"/>
          </a:p>
        </p:txBody>
      </p:sp>
      <p:sp>
        <p:nvSpPr>
          <p:cNvPr id="7172" name="AutoShape 4"/>
          <p:cNvSpPr>
            <a:spLocks/>
          </p:cNvSpPr>
          <p:nvPr/>
        </p:nvSpPr>
        <p:spPr bwMode="auto">
          <a:xfrm rot="5400000">
            <a:off x="5291931" y="2466182"/>
            <a:ext cx="519113" cy="2870200"/>
          </a:xfrm>
          <a:prstGeom prst="rightBrace">
            <a:avLst>
              <a:gd name="adj1" fmla="val 75973"/>
              <a:gd name="adj2" fmla="val 49630"/>
            </a:avLst>
          </a:prstGeom>
          <a:noFill/>
          <a:ln w="9525">
            <a:solidFill>
              <a:srgbClr val="000000"/>
            </a:solidFill>
            <a:round/>
            <a:headEnd/>
            <a:tailEnd/>
          </a:ln>
        </p:spPr>
        <p:txBody>
          <a:bodyPr lIns="74295" tIns="8890" rIns="74295" bIns="8890"/>
          <a:lstStyle/>
          <a:p>
            <a:endParaRPr lang="ja-JP" altLang="en-US"/>
          </a:p>
        </p:txBody>
      </p:sp>
      <p:sp>
        <p:nvSpPr>
          <p:cNvPr id="7173" name="AutoShape 5"/>
          <p:cNvSpPr>
            <a:spLocks/>
          </p:cNvSpPr>
          <p:nvPr/>
        </p:nvSpPr>
        <p:spPr bwMode="auto">
          <a:xfrm rot="5400000">
            <a:off x="2309812" y="3057526"/>
            <a:ext cx="593725" cy="1828800"/>
          </a:xfrm>
          <a:prstGeom prst="rightBrace">
            <a:avLst>
              <a:gd name="adj1" fmla="val 42324"/>
              <a:gd name="adj2" fmla="val 49630"/>
            </a:avLst>
          </a:prstGeom>
          <a:noFill/>
          <a:ln w="9525">
            <a:solidFill>
              <a:srgbClr val="000000"/>
            </a:solidFill>
            <a:round/>
            <a:headEnd/>
            <a:tailEnd/>
          </a:ln>
        </p:spPr>
        <p:txBody>
          <a:bodyPr lIns="74295" tIns="8890" rIns="74295" bIns="8890"/>
          <a:lstStyle/>
          <a:p>
            <a:endParaRPr lang="ja-JP" altLang="en-US"/>
          </a:p>
        </p:txBody>
      </p:sp>
      <p:graphicFrame>
        <p:nvGraphicFramePr>
          <p:cNvPr id="7174" name="Object 6"/>
          <p:cNvGraphicFramePr>
            <a:graphicFrameLocks noChangeAspect="1"/>
          </p:cNvGraphicFramePr>
          <p:nvPr/>
        </p:nvGraphicFramePr>
        <p:xfrm>
          <a:off x="354013" y="2060327"/>
          <a:ext cx="8789987" cy="3382962"/>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354013" y="2060327"/>
                        <a:ext cx="8789987" cy="338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AutoShape 12"/>
          <p:cNvSpPr>
            <a:spLocks/>
          </p:cNvSpPr>
          <p:nvPr/>
        </p:nvSpPr>
        <p:spPr bwMode="auto">
          <a:xfrm rot="5400000">
            <a:off x="1904355" y="4008413"/>
            <a:ext cx="301625" cy="2743200"/>
          </a:xfrm>
          <a:prstGeom prst="rightBrace">
            <a:avLst>
              <a:gd name="adj1" fmla="val 75874"/>
              <a:gd name="adj2" fmla="val 49630"/>
            </a:avLst>
          </a:prstGeom>
          <a:noFill/>
          <a:ln w="9525">
            <a:solidFill>
              <a:srgbClr val="000000"/>
            </a:solidFill>
            <a:round/>
            <a:headEnd/>
            <a:tailEnd/>
          </a:ln>
        </p:spPr>
        <p:txBody>
          <a:bodyPr lIns="74295" tIns="8890" rIns="74295" bIns="8890"/>
          <a:lstStyle/>
          <a:p>
            <a:endParaRPr lang="ja-JP" altLang="en-US"/>
          </a:p>
        </p:txBody>
      </p:sp>
      <p:sp>
        <p:nvSpPr>
          <p:cNvPr id="7176" name="AutoShape 12"/>
          <p:cNvSpPr>
            <a:spLocks/>
          </p:cNvSpPr>
          <p:nvPr/>
        </p:nvSpPr>
        <p:spPr bwMode="auto">
          <a:xfrm rot="5400000">
            <a:off x="6437411" y="3075757"/>
            <a:ext cx="301625" cy="4608512"/>
          </a:xfrm>
          <a:prstGeom prst="rightBrace">
            <a:avLst>
              <a:gd name="adj1" fmla="val 75900"/>
              <a:gd name="adj2" fmla="val 49630"/>
            </a:avLst>
          </a:prstGeom>
          <a:noFill/>
          <a:ln w="9525">
            <a:solidFill>
              <a:srgbClr val="000000"/>
            </a:solidFill>
            <a:round/>
            <a:headEnd/>
            <a:tailEnd/>
          </a:ln>
        </p:spPr>
        <p:txBody>
          <a:bodyPr lIns="74295" tIns="8890" rIns="74295" bIns="8890"/>
          <a:lstStyle/>
          <a:p>
            <a:endParaRPr lang="ja-JP" altLang="en-US"/>
          </a:p>
        </p:txBody>
      </p:sp>
      <p:sp>
        <p:nvSpPr>
          <p:cNvPr id="40973" name="Rectangle 13"/>
          <p:cNvSpPr>
            <a:spLocks noChangeArrowheads="1"/>
          </p:cNvSpPr>
          <p:nvPr/>
        </p:nvSpPr>
        <p:spPr bwMode="auto">
          <a:xfrm>
            <a:off x="0" y="1844824"/>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altLang="ja-JP" sz="2400" b="1" dirty="0">
                <a:latin typeface="Century" pitchFamily="18" charset="0"/>
                <a:ea typeface="ＭＳ Ｐゴシック" panose="020B0600070205080204" pitchFamily="50" charset="-128"/>
                <a:cs typeface="Times New Roman" pitchFamily="18" charset="0"/>
              </a:rPr>
              <a:t>◆</a:t>
            </a:r>
            <a:r>
              <a:rPr lang="ja-JP" sz="2400" b="1" dirty="0">
                <a:latin typeface="Century" pitchFamily="18" charset="0"/>
                <a:ea typeface="ＭＳ Ｐゴシック" panose="020B0600070205080204" pitchFamily="50" charset="-128"/>
                <a:cs typeface="Times New Roman" pitchFamily="18" charset="0"/>
              </a:rPr>
              <a:t>自立を支援するためのニーズを抽出する過程　</a:t>
            </a:r>
            <a:r>
              <a:rPr lang="ja-JP" sz="2400" dirty="0">
                <a:latin typeface="Century" pitchFamily="18" charset="0"/>
                <a:ea typeface="ＭＳ Ｐゴシック" panose="020B0600070205080204" pitchFamily="50" charset="-128"/>
                <a:cs typeface="Times New Roman" pitchFamily="18" charset="0"/>
              </a:rPr>
              <a:t>（情報収集と分析）</a:t>
            </a:r>
            <a:endParaRPr lang="ja-JP" sz="2400" dirty="0">
              <a:latin typeface="Arial" panose="020B0604020202020204" pitchFamily="34" charset="0"/>
              <a:ea typeface="ＭＳ Ｐゴシック" panose="020B0600070205080204" pitchFamily="50" charset="-128"/>
            </a:endParaRPr>
          </a:p>
        </p:txBody>
      </p:sp>
      <p:sp>
        <p:nvSpPr>
          <p:cNvPr id="1051" name="Rectangle 27"/>
          <p:cNvSpPr>
            <a:spLocks noChangeArrowheads="1"/>
          </p:cNvSpPr>
          <p:nvPr/>
        </p:nvSpPr>
        <p:spPr bwMode="auto">
          <a:xfrm>
            <a:off x="0" y="0"/>
            <a:ext cx="9144000" cy="1152000"/>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sz="3200" b="1" i="0" u="none" strike="noStrike" cap="none" normalizeH="0" baseline="0" dirty="0">
                <a:ln>
                  <a:noFill/>
                </a:ln>
                <a:effectLst/>
                <a:latin typeface="Century" pitchFamily="18" charset="0"/>
                <a:ea typeface="HGPｺﾞｼｯｸM" pitchFamily="50" charset="-128"/>
                <a:cs typeface="Times New Roman" pitchFamily="18" charset="0"/>
              </a:rPr>
              <a:t>演習②　　課題分析の流れ</a:t>
            </a: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endParaRPr lang="en-US" altLang="ja-JP" sz="3200" b="1" dirty="0">
              <a:solidFill>
                <a:srgbClr val="FF0000"/>
              </a:solidFill>
              <a:latin typeface="Century" pitchFamily="18" charset="0"/>
              <a:ea typeface="HGPｺﾞｼｯｸM"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altLang="en-US"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「アセスメント及びニーズの把握の方法」　　　　　　　</a:t>
            </a:r>
            <a:endParaRPr kumimoji="1" lang="ja-JP" sz="3200" b="0" i="0" u="none" strike="noStrike" cap="none" normalizeH="0" baseline="0" dirty="0">
              <a:ln>
                <a:noFill/>
              </a:ln>
              <a:solidFill>
                <a:srgbClr val="FF0000"/>
              </a:solidFill>
              <a:effectLst/>
              <a:latin typeface="Arial" pitchFamily="34" charset="0"/>
              <a:ea typeface="ＭＳ Ｐゴシック" pitchFamily="50" charset="-128"/>
              <a:cs typeface="ＭＳ Ｐゴシック" pitchFamily="50" charset="-128"/>
            </a:endParaRPr>
          </a:p>
        </p:txBody>
      </p:sp>
      <p:sp>
        <p:nvSpPr>
          <p:cNvPr id="11" name="メモ 10"/>
          <p:cNvSpPr/>
          <p:nvPr/>
        </p:nvSpPr>
        <p:spPr>
          <a:xfrm>
            <a:off x="8064000" y="404664"/>
            <a:ext cx="1080000" cy="6926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000" dirty="0">
                <a:solidFill>
                  <a:srgbClr val="FF0000"/>
                </a:solidFill>
              </a:rPr>
              <a:t>ﾜｰｸｼｰﾄ</a:t>
            </a:r>
            <a:endParaRPr kumimoji="1" lang="en-US" altLang="ja-JP" sz="2000" dirty="0">
              <a:solidFill>
                <a:srgbClr val="FF0000"/>
              </a:solidFill>
            </a:endParaRPr>
          </a:p>
          <a:p>
            <a:pPr algn="ctr"/>
            <a:r>
              <a:rPr lang="ja-JP" altLang="en-US" sz="2000" dirty="0">
                <a:solidFill>
                  <a:srgbClr val="FF0000"/>
                </a:solidFill>
              </a:rPr>
              <a:t>Ｐ</a:t>
            </a:r>
            <a:r>
              <a:rPr lang="en-US" altLang="ja-JP" sz="2000" dirty="0">
                <a:solidFill>
                  <a:srgbClr val="FF0000"/>
                </a:solidFill>
              </a:rPr>
              <a:t>81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オブジェクト 2"/>
          <p:cNvPicPr>
            <a:picLocks noChangeAspect="1" noChangeArrowheads="1"/>
          </p:cNvPicPr>
          <p:nvPr/>
        </p:nvPicPr>
        <p:blipFill>
          <a:blip r:embed="rId2" cstate="print"/>
          <a:srcRect b="-262"/>
          <a:stretch>
            <a:fillRect/>
          </a:stretch>
        </p:blipFill>
        <p:spPr bwMode="auto">
          <a:xfrm>
            <a:off x="4199964" y="2132856"/>
            <a:ext cx="4944035" cy="3600400"/>
          </a:xfrm>
          <a:prstGeom prst="rect">
            <a:avLst/>
          </a:prstGeom>
          <a:noFill/>
          <a:ln w="9525">
            <a:noFill/>
            <a:miter lim="800000"/>
            <a:headEnd/>
            <a:tailEnd/>
          </a:ln>
        </p:spPr>
      </p:pic>
      <p:sp>
        <p:nvSpPr>
          <p:cNvPr id="4" name="Rectangle 27"/>
          <p:cNvSpPr>
            <a:spLocks noChangeArrowheads="1"/>
          </p:cNvSpPr>
          <p:nvPr/>
        </p:nvSpPr>
        <p:spPr bwMode="auto">
          <a:xfrm>
            <a:off x="0" y="0"/>
            <a:ext cx="9144000" cy="1152000"/>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sz="3200" b="1" i="0" u="none" strike="noStrike" cap="none" normalizeH="0" baseline="0" dirty="0">
                <a:ln>
                  <a:noFill/>
                </a:ln>
                <a:effectLst/>
                <a:latin typeface="Century" pitchFamily="18" charset="0"/>
                <a:ea typeface="HGPｺﾞｼｯｸM" pitchFamily="50" charset="-128"/>
                <a:cs typeface="Times New Roman" pitchFamily="18" charset="0"/>
              </a:rPr>
              <a:t>演習②　　課題分析の流れ</a:t>
            </a: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endParaRPr lang="en-US" altLang="ja-JP" sz="3200" b="1" dirty="0">
              <a:solidFill>
                <a:srgbClr val="FF0000"/>
              </a:solidFill>
              <a:latin typeface="Century" pitchFamily="18" charset="0"/>
              <a:ea typeface="HGPｺﾞｼｯｸM"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altLang="en-US"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「アセスメント及びニーズの把握の方法」　　　　　　　</a:t>
            </a:r>
            <a:endParaRPr kumimoji="1" lang="ja-JP" sz="3200" b="0" i="0" u="none" strike="noStrike" cap="none" normalizeH="0" baseline="0" dirty="0">
              <a:ln>
                <a:noFill/>
              </a:ln>
              <a:solidFill>
                <a:srgbClr val="FF0000"/>
              </a:solidFill>
              <a:effectLst/>
              <a:latin typeface="Arial" pitchFamily="34" charset="0"/>
              <a:ea typeface="ＭＳ Ｐゴシック" pitchFamily="50" charset="-128"/>
              <a:cs typeface="ＭＳ Ｐゴシック" pitchFamily="50" charset="-128"/>
            </a:endParaRPr>
          </a:p>
        </p:txBody>
      </p:sp>
      <p:sp>
        <p:nvSpPr>
          <p:cNvPr id="5" name="メモ 4"/>
          <p:cNvSpPr/>
          <p:nvPr/>
        </p:nvSpPr>
        <p:spPr>
          <a:xfrm>
            <a:off x="8064000" y="404664"/>
            <a:ext cx="1080000" cy="6926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000" dirty="0">
                <a:solidFill>
                  <a:srgbClr val="FF0000"/>
                </a:solidFill>
              </a:rPr>
              <a:t>ﾜｰｸｼｰﾄ</a:t>
            </a:r>
            <a:endParaRPr kumimoji="1" lang="en-US" altLang="ja-JP" sz="2000" dirty="0">
              <a:solidFill>
                <a:srgbClr val="FF0000"/>
              </a:solidFill>
            </a:endParaRPr>
          </a:p>
          <a:p>
            <a:pPr algn="ctr"/>
            <a:r>
              <a:rPr lang="ja-JP" altLang="en-US" sz="2000" dirty="0">
                <a:solidFill>
                  <a:srgbClr val="FF0000"/>
                </a:solidFill>
              </a:rPr>
              <a:t>Ｐ</a:t>
            </a:r>
            <a:r>
              <a:rPr lang="en-US" altLang="ja-JP" sz="2000" dirty="0">
                <a:solidFill>
                  <a:srgbClr val="FF0000"/>
                </a:solidFill>
              </a:rPr>
              <a:t>81</a:t>
            </a:r>
          </a:p>
        </p:txBody>
      </p:sp>
      <p:sp>
        <p:nvSpPr>
          <p:cNvPr id="32769" name="Oval 1"/>
          <p:cNvSpPr>
            <a:spLocks noChangeArrowheads="1"/>
          </p:cNvSpPr>
          <p:nvPr/>
        </p:nvSpPr>
        <p:spPr bwMode="auto">
          <a:xfrm>
            <a:off x="971600" y="1772816"/>
            <a:ext cx="1584176" cy="864096"/>
          </a:xfrm>
          <a:prstGeom prst="ellipse">
            <a:avLst/>
          </a:prstGeom>
          <a:solidFill>
            <a:srgbClr val="ED7D31"/>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演習②（１）</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70" name="AutoShape 560"/>
          <p:cNvSpPr>
            <a:spLocks noChangeArrowheads="1"/>
          </p:cNvSpPr>
          <p:nvPr/>
        </p:nvSpPr>
        <p:spPr bwMode="auto">
          <a:xfrm>
            <a:off x="0" y="2852936"/>
            <a:ext cx="4104456" cy="2664296"/>
          </a:xfrm>
          <a:prstGeom prst="wedgeRectCallout">
            <a:avLst>
              <a:gd name="adj1" fmla="val 30069"/>
              <a:gd name="adj2" fmla="val 10051"/>
            </a:avLst>
          </a:prstGeom>
          <a:solidFill>
            <a:schemeClr val="bg1">
              <a:lumMod val="85000"/>
            </a:schemeClr>
          </a:solidFill>
          <a:ln w="9525">
            <a:solidFill>
              <a:srgbClr val="FFFFFF"/>
            </a:solidFill>
            <a:miter lim="800000"/>
            <a:headEnd/>
            <a:tailEnd/>
          </a:ln>
          <a:effectLst/>
        </p:spPr>
        <p:txBody>
          <a:bodyPr vert="horz" wrap="square" lIns="72000" tIns="82800" rIns="7200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0070C0"/>
                </a:solidFill>
                <a:effectLst/>
                <a:latin typeface="HGPｺﾞｼｯｸM" pitchFamily="50" charset="-128"/>
                <a:ea typeface="HGPｺﾞｼｯｸM" pitchFamily="50" charset="-128"/>
                <a:cs typeface="ＭＳ Ｐゴシック" pitchFamily="50" charset="-128"/>
              </a:rPr>
              <a:t>＜ＩＣＦ（国際生活機能分類）を活用＞</a:t>
            </a:r>
            <a:endParaRPr kumimoji="1" lang="en-US" altLang="ja-JP" sz="2000" b="1" i="0" u="none" strike="noStrike" cap="none" normalizeH="0" baseline="0" dirty="0">
              <a:ln>
                <a:noFill/>
              </a:ln>
              <a:solidFill>
                <a:srgbClr val="0070C0"/>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◇アセスメント情報を整理し、生活機</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能と背景因子</a:t>
            </a:r>
            <a:r>
              <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健康、環境、個人</a:t>
            </a:r>
            <a:r>
              <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の</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2000" dirty="0">
                <a:latin typeface="HGPｺﾞｼｯｸM" pitchFamily="50" charset="-128"/>
                <a:ea typeface="HGPｺﾞｼｯｸM"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プラス・マイナス面を把握する</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生活機能と背景因子（</a:t>
            </a:r>
            <a:r>
              <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健康、環</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2000" dirty="0">
                <a:latin typeface="HGPｺﾞｼｯｸM" pitchFamily="50" charset="-128"/>
                <a:ea typeface="HGPｺﾞｼｯｸM"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境、個人</a:t>
            </a:r>
            <a:r>
              <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の関連性を捉える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a:spLocks noChangeArrowheads="1"/>
          </p:cNvSpPr>
          <p:nvPr/>
        </p:nvSpPr>
        <p:spPr bwMode="auto">
          <a:xfrm>
            <a:off x="0" y="0"/>
            <a:ext cx="9144000" cy="1152000"/>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sz="3200" b="1" i="0" u="none" strike="noStrike" cap="none" normalizeH="0" baseline="0" dirty="0">
                <a:ln>
                  <a:noFill/>
                </a:ln>
                <a:effectLst/>
                <a:latin typeface="Century" pitchFamily="18" charset="0"/>
                <a:ea typeface="HGPｺﾞｼｯｸM" pitchFamily="50" charset="-128"/>
                <a:cs typeface="Times New Roman" pitchFamily="18" charset="0"/>
              </a:rPr>
              <a:t>演習②　　課題分析の流れ</a:t>
            </a: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endParaRPr lang="en-US" altLang="ja-JP" sz="3200" b="1" dirty="0">
              <a:solidFill>
                <a:srgbClr val="FF0000"/>
              </a:solidFill>
              <a:latin typeface="Century" pitchFamily="18" charset="0"/>
              <a:ea typeface="HGPｺﾞｼｯｸM"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altLang="en-US"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　　　</a:t>
            </a:r>
            <a:r>
              <a:rPr kumimoji="1" lang="ja-JP" sz="32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「アセスメント及びニーズの把握の方法」　　　　　　　</a:t>
            </a:r>
            <a:endParaRPr kumimoji="1" lang="ja-JP" sz="3200" b="0" i="0" u="none" strike="noStrike" cap="none" normalizeH="0" baseline="0" dirty="0">
              <a:ln>
                <a:noFill/>
              </a:ln>
              <a:solidFill>
                <a:srgbClr val="FF0000"/>
              </a:solidFill>
              <a:effectLst/>
              <a:latin typeface="Arial" pitchFamily="34" charset="0"/>
              <a:ea typeface="ＭＳ Ｐゴシック" pitchFamily="50" charset="-128"/>
              <a:cs typeface="ＭＳ Ｐゴシック" pitchFamily="50" charset="-128"/>
            </a:endParaRPr>
          </a:p>
        </p:txBody>
      </p:sp>
      <p:sp>
        <p:nvSpPr>
          <p:cNvPr id="5" name="メモ 4"/>
          <p:cNvSpPr/>
          <p:nvPr/>
        </p:nvSpPr>
        <p:spPr>
          <a:xfrm>
            <a:off x="8064000" y="404664"/>
            <a:ext cx="1080000" cy="6926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000" dirty="0">
                <a:solidFill>
                  <a:srgbClr val="FF0000"/>
                </a:solidFill>
              </a:rPr>
              <a:t>ﾜｰｸｼｰﾄ</a:t>
            </a:r>
            <a:endParaRPr kumimoji="1" lang="en-US" altLang="ja-JP" sz="2000" dirty="0">
              <a:solidFill>
                <a:srgbClr val="FF0000"/>
              </a:solidFill>
            </a:endParaRPr>
          </a:p>
          <a:p>
            <a:pPr algn="ctr"/>
            <a:r>
              <a:rPr lang="ja-JP" altLang="en-US" sz="2000" dirty="0">
                <a:solidFill>
                  <a:srgbClr val="FF0000"/>
                </a:solidFill>
              </a:rPr>
              <a:t>Ｐ</a:t>
            </a:r>
            <a:r>
              <a:rPr lang="en-US" altLang="ja-JP" sz="2000" dirty="0">
                <a:solidFill>
                  <a:srgbClr val="FF0000"/>
                </a:solidFill>
              </a:rPr>
              <a:t>81</a:t>
            </a:r>
          </a:p>
        </p:txBody>
      </p:sp>
      <p:sp>
        <p:nvSpPr>
          <p:cNvPr id="32769" name="Oval 1"/>
          <p:cNvSpPr>
            <a:spLocks noChangeArrowheads="1"/>
          </p:cNvSpPr>
          <p:nvPr/>
        </p:nvSpPr>
        <p:spPr bwMode="auto">
          <a:xfrm>
            <a:off x="827584" y="1340768"/>
            <a:ext cx="1584176" cy="864096"/>
          </a:xfrm>
          <a:prstGeom prst="ellipse">
            <a:avLst/>
          </a:prstGeom>
          <a:solidFill>
            <a:srgbClr val="ED7D31"/>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演習②（２）</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Oval 1"/>
          <p:cNvSpPr>
            <a:spLocks noChangeArrowheads="1"/>
          </p:cNvSpPr>
          <p:nvPr/>
        </p:nvSpPr>
        <p:spPr bwMode="auto">
          <a:xfrm>
            <a:off x="5364088" y="1340768"/>
            <a:ext cx="1584176" cy="864096"/>
          </a:xfrm>
          <a:prstGeom prst="ellipse">
            <a:avLst/>
          </a:prstGeom>
          <a:solidFill>
            <a:srgbClr val="ED7D31"/>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演習②（３）</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nvGraphicFramePr>
        <p:xfrm>
          <a:off x="0" y="2780928"/>
          <a:ext cx="9143999" cy="4077072"/>
        </p:xfrm>
        <a:graphic>
          <a:graphicData uri="http://schemas.openxmlformats.org/drawingml/2006/table">
            <a:tbl>
              <a:tblPr/>
              <a:tblGrid>
                <a:gridCol w="2843808">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381257">
                  <a:extLst>
                    <a:ext uri="{9D8B030D-6E8A-4147-A177-3AD203B41FA5}">
                      <a16:colId xmlns:a16="http://schemas.microsoft.com/office/drawing/2014/main" val="20003"/>
                    </a:ext>
                  </a:extLst>
                </a:gridCol>
                <a:gridCol w="2678574">
                  <a:extLst>
                    <a:ext uri="{9D8B030D-6E8A-4147-A177-3AD203B41FA5}">
                      <a16:colId xmlns:a16="http://schemas.microsoft.com/office/drawing/2014/main" val="20004"/>
                    </a:ext>
                  </a:extLst>
                </a:gridCol>
              </a:tblGrid>
              <a:tr h="1002535">
                <a:tc>
                  <a:txBody>
                    <a:bodyPr/>
                    <a:lstStyle/>
                    <a:p>
                      <a:pPr algn="ctr">
                        <a:spcAft>
                          <a:spcPts val="0"/>
                        </a:spcAft>
                      </a:pPr>
                      <a:r>
                        <a:rPr lang="ja-JP" sz="1800" b="1" kern="100" dirty="0">
                          <a:latin typeface="+mn-ea"/>
                          <a:ea typeface="+mn-ea"/>
                          <a:cs typeface="Times New Roman"/>
                        </a:rPr>
                        <a:t>生活課題（ニーズ）</a:t>
                      </a:r>
                    </a:p>
                    <a:p>
                      <a:pPr algn="ctr">
                        <a:spcAft>
                          <a:spcPts val="0"/>
                        </a:spcAft>
                      </a:pPr>
                      <a:r>
                        <a:rPr lang="ja-JP" sz="1800" b="1" u="sng" kern="100" dirty="0">
                          <a:solidFill>
                            <a:srgbClr val="0033CC"/>
                          </a:solidFill>
                          <a:latin typeface="+mn-ea"/>
                          <a:ea typeface="+mn-ea"/>
                          <a:cs typeface="Times New Roman"/>
                        </a:rPr>
                        <a:t>※ネガティブな表現</a:t>
                      </a:r>
                      <a:endParaRPr lang="en-US" altLang="ja-JP" sz="1800" b="1" u="sng" kern="100" dirty="0">
                        <a:solidFill>
                          <a:srgbClr val="0033CC"/>
                        </a:solidFill>
                        <a:latin typeface="+mn-ea"/>
                        <a:ea typeface="+mn-ea"/>
                        <a:cs typeface="Times New Roman"/>
                      </a:endParaRPr>
                    </a:p>
                    <a:p>
                      <a:pPr algn="ctr">
                        <a:spcAft>
                          <a:spcPts val="0"/>
                        </a:spcAft>
                      </a:pPr>
                      <a:endParaRPr lang="ja-JP" sz="800" b="1" kern="100" dirty="0">
                        <a:latin typeface="+mn-ea"/>
                        <a:ea typeface="+mn-ea"/>
                        <a:cs typeface="Times New Roman"/>
                      </a:endParaRPr>
                    </a:p>
                    <a:p>
                      <a:pPr algn="ctr">
                        <a:spcAft>
                          <a:spcPts val="0"/>
                        </a:spcAft>
                      </a:pPr>
                      <a:r>
                        <a:rPr lang="ja-JP" sz="1400" b="1" kern="100" dirty="0">
                          <a:solidFill>
                            <a:srgbClr val="0033CC"/>
                          </a:solidFill>
                          <a:effectLst/>
                          <a:latin typeface="+mn-ea"/>
                          <a:ea typeface="+mn-ea"/>
                          <a:cs typeface="Times New Roman"/>
                        </a:rPr>
                        <a:t>～のために～で困っている・できない</a:t>
                      </a: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3">
                  <a:txBody>
                    <a:bodyPr/>
                    <a:lstStyle/>
                    <a:p>
                      <a:pPr algn="just">
                        <a:spcAft>
                          <a:spcPts val="0"/>
                        </a:spcAft>
                      </a:pPr>
                      <a:endParaRPr lang="en-US" sz="1800" b="1" kern="100" dirty="0">
                        <a:latin typeface="+mn-ea"/>
                        <a:ea typeface="+mn-ea"/>
                        <a:cs typeface="Times New Roman"/>
                      </a:endParaRPr>
                    </a:p>
                    <a:p>
                      <a:pPr algn="just">
                        <a:spcAft>
                          <a:spcPts val="0"/>
                        </a:spcAft>
                      </a:pPr>
                      <a:endParaRPr lang="en-US" altLang="ja-JP" sz="1800" b="1" kern="100" dirty="0">
                        <a:latin typeface="+mn-ea"/>
                        <a:ea typeface="+mn-ea"/>
                        <a:cs typeface="Times New Roman"/>
                      </a:endParaRPr>
                    </a:p>
                    <a:p>
                      <a:pPr algn="just">
                        <a:spcAft>
                          <a:spcPts val="0"/>
                        </a:spcAft>
                      </a:pPr>
                      <a:endParaRPr lang="en-US" altLang="ja-JP" sz="1800" b="1" kern="100" dirty="0">
                        <a:latin typeface="+mn-ea"/>
                        <a:ea typeface="+mn-ea"/>
                        <a:cs typeface="Times New Roman"/>
                      </a:endParaRPr>
                    </a:p>
                    <a:p>
                      <a:pPr algn="just">
                        <a:spcAft>
                          <a:spcPts val="0"/>
                        </a:spcAft>
                      </a:pPr>
                      <a:endParaRPr lang="en-US" altLang="ja-JP" sz="1800" b="1" kern="100" dirty="0">
                        <a:latin typeface="+mn-ea"/>
                        <a:ea typeface="+mn-ea"/>
                        <a:cs typeface="Times New Roman"/>
                      </a:endParaRPr>
                    </a:p>
                    <a:p>
                      <a:pPr algn="just">
                        <a:spcAft>
                          <a:spcPts val="0"/>
                        </a:spcAft>
                      </a:pPr>
                      <a:endParaRPr lang="en-US" altLang="ja-JP" sz="1800" b="1" kern="100" dirty="0">
                        <a:latin typeface="+mn-ea"/>
                        <a:ea typeface="+mn-ea"/>
                        <a:cs typeface="Times New Roman"/>
                      </a:endParaRPr>
                    </a:p>
                    <a:p>
                      <a:pPr algn="just">
                        <a:spcAft>
                          <a:spcPts val="0"/>
                        </a:spcAft>
                      </a:pPr>
                      <a:endParaRPr lang="en-US" altLang="ja-JP" sz="1800" b="1" kern="100" dirty="0">
                        <a:latin typeface="+mn-ea"/>
                        <a:ea typeface="+mn-ea"/>
                        <a:cs typeface="Times New Roman"/>
                      </a:endParaRPr>
                    </a:p>
                    <a:p>
                      <a:pPr algn="just">
                        <a:spcAft>
                          <a:spcPts val="0"/>
                        </a:spcAft>
                      </a:pPr>
                      <a:r>
                        <a:rPr lang="ja-JP" sz="2400" b="1" kern="100" dirty="0">
                          <a:latin typeface="+mn-ea"/>
                          <a:ea typeface="+mn-ea"/>
                          <a:cs typeface="Times New Roman"/>
                        </a:rPr>
                        <a:t>→</a:t>
                      </a:r>
                    </a:p>
                    <a:p>
                      <a:pPr algn="ctr">
                        <a:spcAft>
                          <a:spcPts val="0"/>
                        </a:spcAft>
                      </a:pPr>
                      <a:endParaRPr lang="en-US" altLang="ja-JP" sz="1800" b="1" kern="100" dirty="0">
                        <a:latin typeface="+mn-ea"/>
                        <a:ea typeface="+mn-ea"/>
                        <a:cs typeface="Times New Roman"/>
                      </a:endParaRPr>
                    </a:p>
                    <a:p>
                      <a:pPr algn="ctr">
                        <a:spcAft>
                          <a:spcPts val="0"/>
                        </a:spcAft>
                      </a:pPr>
                      <a:endParaRPr lang="en-US" altLang="ja-JP" sz="1800" b="1" kern="100" dirty="0">
                        <a:latin typeface="+mn-ea"/>
                        <a:ea typeface="+mn-ea"/>
                        <a:cs typeface="Times New Roman"/>
                      </a:endParaRPr>
                    </a:p>
                    <a:p>
                      <a:pPr algn="ctr">
                        <a:spcAft>
                          <a:spcPts val="0"/>
                        </a:spcAft>
                      </a:pPr>
                      <a:endParaRPr lang="en-US" altLang="ja-JP" sz="1800" b="1" kern="100" dirty="0">
                        <a:latin typeface="+mn-ea"/>
                        <a:ea typeface="+mn-ea"/>
                        <a:cs typeface="Times New Roman"/>
                      </a:endParaRPr>
                    </a:p>
                    <a:p>
                      <a:pPr algn="ctr">
                        <a:spcAft>
                          <a:spcPts val="0"/>
                        </a:spcAft>
                      </a:pPr>
                      <a:endParaRPr lang="en-US" altLang="ja-JP" sz="1800" b="1" kern="100" dirty="0">
                        <a:latin typeface="+mn-ea"/>
                        <a:ea typeface="+mn-ea"/>
                        <a:cs typeface="Times New Roman"/>
                      </a:endParaRPr>
                    </a:p>
                    <a:p>
                      <a:pPr algn="ctr">
                        <a:spcAft>
                          <a:spcPts val="0"/>
                        </a:spcAft>
                      </a:pPr>
                      <a:r>
                        <a:rPr lang="ja-JP" sz="2400" b="1" kern="100" dirty="0">
                          <a:latin typeface="+mn-ea"/>
                          <a:ea typeface="+mn-ea"/>
                          <a:cs typeface="Times New Roman"/>
                        </a:rPr>
                        <a:t>→</a:t>
                      </a:r>
                    </a:p>
                  </a:txBody>
                  <a:tcPr marL="35903" marR="35903" marT="17637" marB="17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n-ea"/>
                          <a:ea typeface="+mn-ea"/>
                          <a:cs typeface="Times New Roman"/>
                        </a:rPr>
                        <a:t>改善可能性</a:t>
                      </a:r>
                      <a:r>
                        <a:rPr lang="ja-JP" altLang="en-US" sz="1800" b="1" kern="100" dirty="0">
                          <a:latin typeface="+mn-ea"/>
                          <a:ea typeface="+mn-ea"/>
                          <a:cs typeface="Times New Roman"/>
                        </a:rPr>
                        <a:t>（見通し）</a:t>
                      </a:r>
                      <a:endParaRPr lang="en-US" altLang="ja-JP" sz="1800" b="1" kern="100" dirty="0">
                        <a:latin typeface="+mn-ea"/>
                        <a:ea typeface="+mn-ea"/>
                        <a:cs typeface="Times New Roman"/>
                      </a:endParaRPr>
                    </a:p>
                    <a:p>
                      <a:pPr algn="ctr">
                        <a:spcAft>
                          <a:spcPts val="0"/>
                        </a:spcAft>
                      </a:pPr>
                      <a:endParaRPr lang="en-US" altLang="ja-JP" sz="800" b="1" kern="100" dirty="0">
                        <a:latin typeface="+mn-ea"/>
                        <a:ea typeface="+mn-ea"/>
                        <a:cs typeface="Times New Roman"/>
                      </a:endParaRPr>
                    </a:p>
                    <a:p>
                      <a:pPr algn="ctr">
                        <a:spcAft>
                          <a:spcPts val="0"/>
                        </a:spcAft>
                      </a:pPr>
                      <a:r>
                        <a:rPr lang="ja-JP" altLang="ja-JP" sz="1600" b="1" kern="100" dirty="0">
                          <a:solidFill>
                            <a:srgbClr val="FF0000"/>
                          </a:solidFill>
                          <a:latin typeface="+mn-ea"/>
                          <a:ea typeface="+mn-ea"/>
                          <a:cs typeface="Times New Roman"/>
                        </a:rPr>
                        <a:t>（</a:t>
                      </a:r>
                      <a:r>
                        <a:rPr lang="ja-JP" sz="1600" b="1" kern="100" dirty="0">
                          <a:solidFill>
                            <a:srgbClr val="FF0000"/>
                          </a:solidFill>
                          <a:latin typeface="+mn-ea"/>
                          <a:ea typeface="+mn-ea"/>
                          <a:cs typeface="Times New Roman"/>
                        </a:rPr>
                        <a:t>プラス面</a:t>
                      </a:r>
                      <a:r>
                        <a:rPr lang="ja-JP" altLang="en-US" sz="1600" b="1" kern="100" dirty="0">
                          <a:solidFill>
                            <a:schemeClr val="tx1"/>
                          </a:solidFill>
                          <a:latin typeface="+mn-ea"/>
                          <a:ea typeface="+mn-ea"/>
                          <a:cs typeface="Times New Roman"/>
                        </a:rPr>
                        <a:t>、</a:t>
                      </a:r>
                      <a:r>
                        <a:rPr lang="ja-JP" sz="1600" b="1" kern="100" dirty="0">
                          <a:solidFill>
                            <a:srgbClr val="FF0000"/>
                          </a:solidFill>
                          <a:latin typeface="+mn-ea"/>
                          <a:ea typeface="+mn-ea"/>
                          <a:cs typeface="Times New Roman"/>
                        </a:rPr>
                        <a:t>ストレングス</a:t>
                      </a:r>
                      <a:r>
                        <a:rPr lang="ja-JP" sz="1600" b="1" kern="100" dirty="0">
                          <a:latin typeface="+mn-ea"/>
                          <a:ea typeface="+mn-ea"/>
                          <a:cs typeface="Times New Roman"/>
                        </a:rPr>
                        <a:t>を分析</a:t>
                      </a:r>
                      <a:r>
                        <a:rPr lang="ja-JP" altLang="ja-JP" sz="1600" b="1" kern="100" dirty="0">
                          <a:solidFill>
                            <a:schemeClr val="tx1"/>
                          </a:solidFill>
                          <a:latin typeface="+mn-ea"/>
                          <a:ea typeface="+mn-ea"/>
                          <a:cs typeface="Times New Roman"/>
                        </a:rPr>
                        <a:t>）</a:t>
                      </a:r>
                      <a:endParaRPr lang="ja-JP" sz="1600" b="1" kern="100" dirty="0">
                        <a:solidFill>
                          <a:schemeClr val="tx1"/>
                        </a:solidFill>
                        <a:latin typeface="+mn-ea"/>
                        <a:ea typeface="+mn-ea"/>
                        <a:cs typeface="Times New Roman"/>
                      </a:endParaRP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rowSpan="3">
                  <a:txBody>
                    <a:bodyPr/>
                    <a:lstStyle/>
                    <a:p>
                      <a:pPr algn="ctr">
                        <a:spcAft>
                          <a:spcPts val="0"/>
                        </a:spcAft>
                      </a:pPr>
                      <a:endParaRPr lang="en-US" sz="1800" b="1" kern="100">
                        <a:latin typeface="+mn-ea"/>
                        <a:ea typeface="+mn-ea"/>
                        <a:cs typeface="Times New Roman"/>
                      </a:endParaRP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n-ea"/>
                          <a:ea typeface="+mn-ea"/>
                          <a:cs typeface="Times New Roman"/>
                        </a:rPr>
                        <a:t>生活全般解決すべき課題</a:t>
                      </a:r>
                    </a:p>
                    <a:p>
                      <a:pPr algn="ctr">
                        <a:spcAft>
                          <a:spcPts val="0"/>
                        </a:spcAft>
                      </a:pPr>
                      <a:r>
                        <a:rPr lang="ja-JP" sz="1800" b="1" kern="100" dirty="0">
                          <a:latin typeface="+mn-ea"/>
                          <a:ea typeface="+mn-ea"/>
                          <a:cs typeface="Times New Roman"/>
                        </a:rPr>
                        <a:t>（ニーズ）</a:t>
                      </a:r>
                    </a:p>
                    <a:p>
                      <a:pPr algn="ctr">
                        <a:spcAft>
                          <a:spcPts val="0"/>
                        </a:spcAft>
                      </a:pPr>
                      <a:r>
                        <a:rPr lang="ja-JP" sz="1800" b="1" u="sng" kern="100" dirty="0">
                          <a:solidFill>
                            <a:srgbClr val="FF00FF"/>
                          </a:solidFill>
                          <a:effectLst>
                            <a:outerShdw blurRad="38100" dist="38100" dir="2700000" algn="tl">
                              <a:srgbClr val="000000">
                                <a:alpha val="43137"/>
                              </a:srgbClr>
                            </a:outerShdw>
                          </a:effectLst>
                          <a:latin typeface="+mn-ea"/>
                          <a:ea typeface="+mn-ea"/>
                          <a:cs typeface="Times New Roman"/>
                        </a:rPr>
                        <a:t>※意欲に転換したニーズ</a:t>
                      </a:r>
                      <a:endParaRPr lang="ja-JP" sz="1800" b="1" kern="100" dirty="0">
                        <a:solidFill>
                          <a:srgbClr val="FF00FF"/>
                        </a:solidFill>
                        <a:effectLst>
                          <a:outerShdw blurRad="38100" dist="38100" dir="2700000" algn="tl">
                            <a:srgbClr val="000000">
                              <a:alpha val="43137"/>
                            </a:srgbClr>
                          </a:outerShdw>
                        </a:effectLst>
                        <a:latin typeface="+mn-ea"/>
                        <a:ea typeface="+mn-ea"/>
                        <a:cs typeface="Times New Roman"/>
                      </a:endParaRP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451517">
                <a:tc>
                  <a:txBody>
                    <a:bodyPr/>
                    <a:lstStyle/>
                    <a:p>
                      <a:pPr marL="127000" indent="-127000" algn="just">
                        <a:spcAft>
                          <a:spcPts val="0"/>
                        </a:spcAft>
                      </a:pPr>
                      <a:r>
                        <a:rPr lang="ja-JP" sz="1800" b="1" kern="100" dirty="0">
                          <a:latin typeface="+mn-ea"/>
                          <a:ea typeface="+mn-ea"/>
                          <a:cs typeface="Times New Roman"/>
                        </a:rPr>
                        <a:t>（例）</a:t>
                      </a:r>
                    </a:p>
                    <a:p>
                      <a:pPr marL="133350" algn="just">
                        <a:spcAft>
                          <a:spcPts val="0"/>
                        </a:spcAft>
                      </a:pPr>
                      <a:r>
                        <a:rPr lang="ja-JP" sz="1800" b="1" kern="100" dirty="0">
                          <a:solidFill>
                            <a:srgbClr val="2F5496"/>
                          </a:solidFill>
                          <a:latin typeface="+mn-ea"/>
                          <a:ea typeface="+mn-ea"/>
                          <a:cs typeface="Times New Roman"/>
                        </a:rPr>
                        <a:t>畑仕事以外に趣味がないので何も役割がなく自宅に閉じこもっている</a:t>
                      </a:r>
                      <a:endParaRPr lang="ja-JP" sz="1800" b="1" kern="100" dirty="0">
                        <a:latin typeface="+mn-ea"/>
                        <a:ea typeface="+mn-ea"/>
                        <a:cs typeface="Times New Roman"/>
                      </a:endParaRP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marL="1143000" indent="-1143000" algn="l">
                        <a:spcAft>
                          <a:spcPts val="0"/>
                        </a:spcAft>
                      </a:pPr>
                      <a:r>
                        <a:rPr lang="en-US" sz="1800" b="1" kern="100" dirty="0">
                          <a:latin typeface="+mn-ea"/>
                          <a:ea typeface="+mn-ea"/>
                          <a:cs typeface="Times New Roman"/>
                        </a:rPr>
                        <a:t>►</a:t>
                      </a:r>
                      <a:r>
                        <a:rPr lang="ja-JP" sz="1800" b="1" kern="100" dirty="0">
                          <a:latin typeface="+mn-ea"/>
                          <a:ea typeface="+mn-ea"/>
                          <a:cs typeface="Times New Roman"/>
                        </a:rPr>
                        <a:t>　近所に自動車で外出を</a:t>
                      </a:r>
                      <a:endParaRPr lang="en-US" altLang="ja-JP" sz="1800" b="1" kern="100" dirty="0">
                        <a:latin typeface="+mn-ea"/>
                        <a:ea typeface="+mn-ea"/>
                        <a:cs typeface="Times New Roman"/>
                      </a:endParaRPr>
                    </a:p>
                    <a:p>
                      <a:pPr marL="1143000" indent="-1143000" algn="l">
                        <a:spcAft>
                          <a:spcPts val="0"/>
                        </a:spcAft>
                      </a:pPr>
                      <a:r>
                        <a:rPr lang="ja-JP" altLang="en-US" sz="1800" b="1" kern="100" dirty="0">
                          <a:latin typeface="+mn-ea"/>
                          <a:ea typeface="+mn-ea"/>
                          <a:cs typeface="Times New Roman"/>
                        </a:rPr>
                        <a:t>　　</a:t>
                      </a:r>
                      <a:r>
                        <a:rPr lang="ja-JP" sz="1800" b="1" kern="100" dirty="0">
                          <a:latin typeface="+mn-ea"/>
                          <a:ea typeface="+mn-ea"/>
                          <a:cs typeface="Times New Roman"/>
                        </a:rPr>
                        <a:t>介助してくれる人がいる</a:t>
                      </a:r>
                      <a:endParaRPr lang="en-US" altLang="ja-JP" sz="1800" b="1" kern="100" dirty="0">
                        <a:latin typeface="+mn-ea"/>
                        <a:ea typeface="+mn-ea"/>
                        <a:cs typeface="Times New Roman"/>
                      </a:endParaRPr>
                    </a:p>
                    <a:p>
                      <a:pPr marL="1143000" indent="-1143000" algn="l">
                        <a:spcAft>
                          <a:spcPts val="0"/>
                        </a:spcAft>
                      </a:pPr>
                      <a:endParaRPr lang="ja-JP" sz="800" b="1" kern="100" dirty="0">
                        <a:latin typeface="+mn-ea"/>
                        <a:ea typeface="+mn-ea"/>
                        <a:cs typeface="Times New Roman"/>
                      </a:endParaRPr>
                    </a:p>
                    <a:p>
                      <a:pPr marL="1143000" indent="-1143000" algn="just">
                        <a:spcAft>
                          <a:spcPts val="0"/>
                        </a:spcAft>
                      </a:pPr>
                      <a:r>
                        <a:rPr lang="en-US" sz="1800" b="1" kern="100" dirty="0">
                          <a:latin typeface="+mn-ea"/>
                          <a:ea typeface="+mn-ea"/>
                          <a:cs typeface="Times New Roman"/>
                        </a:rPr>
                        <a:t>►</a:t>
                      </a:r>
                      <a:r>
                        <a:rPr lang="ja-JP" sz="1800" b="1" kern="100" dirty="0">
                          <a:latin typeface="+mn-ea"/>
                          <a:ea typeface="+mn-ea"/>
                          <a:cs typeface="Times New Roman"/>
                        </a:rPr>
                        <a:t>　畑仕事をするのが楽しみ　</a:t>
                      </a:r>
                      <a:r>
                        <a:rPr lang="ja-JP" sz="1800" b="1" kern="100" dirty="0">
                          <a:solidFill>
                            <a:srgbClr val="FF0000"/>
                          </a:solidFill>
                          <a:latin typeface="+mn-ea"/>
                          <a:ea typeface="+mn-ea"/>
                          <a:cs typeface="Times New Roman"/>
                        </a:rPr>
                        <a:t>　　　</a:t>
                      </a:r>
                      <a:endParaRPr lang="ja-JP" sz="1800" b="1" kern="100" dirty="0">
                        <a:latin typeface="+mn-ea"/>
                        <a:ea typeface="+mn-ea"/>
                        <a:cs typeface="Times New Roman"/>
                      </a:endParaRP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marL="133350" algn="just">
                        <a:spcAft>
                          <a:spcPts val="0"/>
                        </a:spcAft>
                      </a:pPr>
                      <a:r>
                        <a:rPr lang="ja-JP" sz="1800" b="1" kern="100" dirty="0">
                          <a:solidFill>
                            <a:srgbClr val="FF0000"/>
                          </a:solidFill>
                          <a:latin typeface="+mn-ea"/>
                          <a:ea typeface="+mn-ea"/>
                          <a:cs typeface="Times New Roman"/>
                        </a:rPr>
                        <a:t>以前のように畑仕事ができるようになりたい</a:t>
                      </a:r>
                      <a:endParaRPr lang="ja-JP" sz="1800" b="1" kern="100" dirty="0">
                        <a:latin typeface="+mn-ea"/>
                        <a:ea typeface="+mn-ea"/>
                        <a:cs typeface="Times New Roman"/>
                      </a:endParaRP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23020">
                <a:tc>
                  <a:txBody>
                    <a:bodyPr/>
                    <a:lstStyle/>
                    <a:p>
                      <a:pPr algn="just">
                        <a:spcAft>
                          <a:spcPts val="0"/>
                        </a:spcAft>
                      </a:pPr>
                      <a:r>
                        <a:rPr lang="ja-JP" sz="1800" b="1" kern="100">
                          <a:latin typeface="+mn-ea"/>
                          <a:ea typeface="+mn-ea"/>
                          <a:cs typeface="Times New Roman"/>
                        </a:rPr>
                        <a:t>（例）</a:t>
                      </a:r>
                    </a:p>
                    <a:p>
                      <a:pPr marL="133350" algn="just">
                        <a:spcAft>
                          <a:spcPts val="0"/>
                        </a:spcAft>
                      </a:pPr>
                      <a:r>
                        <a:rPr lang="ja-JP" sz="1800" b="1" kern="100">
                          <a:solidFill>
                            <a:srgbClr val="2F5496"/>
                          </a:solidFill>
                          <a:latin typeface="+mn-ea"/>
                          <a:ea typeface="+mn-ea"/>
                          <a:cs typeface="Times New Roman"/>
                        </a:rPr>
                        <a:t>右手だけの食事摂取がうまくできない</a:t>
                      </a:r>
                      <a:endParaRPr lang="ja-JP" sz="1800" b="1" kern="100">
                        <a:latin typeface="+mn-ea"/>
                        <a:ea typeface="+mn-ea"/>
                        <a:cs typeface="Times New Roman"/>
                      </a:endParaRP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marL="1143000" indent="-1143000" algn="just">
                        <a:spcAft>
                          <a:spcPts val="0"/>
                        </a:spcAft>
                      </a:pPr>
                      <a:r>
                        <a:rPr lang="en-US" sz="1800" b="1" kern="100" dirty="0">
                          <a:latin typeface="+mn-ea"/>
                          <a:ea typeface="+mn-ea"/>
                          <a:cs typeface="Times New Roman"/>
                        </a:rPr>
                        <a:t>►</a:t>
                      </a:r>
                      <a:r>
                        <a:rPr lang="ja-JP" sz="1800" b="1" kern="100" dirty="0">
                          <a:solidFill>
                            <a:srgbClr val="FF0000"/>
                          </a:solidFill>
                          <a:latin typeface="+mn-ea"/>
                          <a:ea typeface="+mn-ea"/>
                          <a:cs typeface="Times New Roman"/>
                        </a:rPr>
                        <a:t>　</a:t>
                      </a:r>
                      <a:r>
                        <a:rPr lang="ja-JP" sz="1800" b="1" kern="100" dirty="0">
                          <a:latin typeface="+mn-ea"/>
                          <a:ea typeface="+mn-ea"/>
                          <a:cs typeface="Times New Roman"/>
                        </a:rPr>
                        <a:t>食事はイスに座り箸を</a:t>
                      </a:r>
                      <a:endParaRPr lang="en-US" altLang="ja-JP" sz="1800" b="1" kern="100" dirty="0">
                        <a:latin typeface="+mn-ea"/>
                        <a:ea typeface="+mn-ea"/>
                        <a:cs typeface="Times New Roman"/>
                      </a:endParaRPr>
                    </a:p>
                    <a:p>
                      <a:pPr marL="1143000" indent="-1143000" algn="just">
                        <a:spcAft>
                          <a:spcPts val="0"/>
                        </a:spcAft>
                      </a:pPr>
                      <a:r>
                        <a:rPr lang="ja-JP" altLang="en-US" sz="1800" b="1" kern="100" dirty="0">
                          <a:latin typeface="+mn-ea"/>
                          <a:ea typeface="+mn-ea"/>
                          <a:cs typeface="Times New Roman"/>
                        </a:rPr>
                        <a:t>　　</a:t>
                      </a:r>
                      <a:r>
                        <a:rPr lang="ja-JP" sz="1800" b="1" kern="100" dirty="0">
                          <a:latin typeface="+mn-ea"/>
                          <a:ea typeface="+mn-ea"/>
                          <a:cs typeface="Times New Roman"/>
                        </a:rPr>
                        <a:t>使って食べている</a:t>
                      </a:r>
                      <a:endParaRPr lang="en-US" altLang="ja-JP" sz="1800" b="1" kern="100" dirty="0">
                        <a:latin typeface="+mn-ea"/>
                        <a:ea typeface="+mn-ea"/>
                        <a:cs typeface="Times New Roman"/>
                      </a:endParaRPr>
                    </a:p>
                    <a:p>
                      <a:pPr marL="1143000" indent="-1143000" algn="just">
                        <a:spcAft>
                          <a:spcPts val="0"/>
                        </a:spcAft>
                      </a:pPr>
                      <a:endParaRPr lang="ja-JP" sz="800" b="1" kern="100" dirty="0">
                        <a:latin typeface="+mn-ea"/>
                        <a:ea typeface="+mn-ea"/>
                        <a:cs typeface="Times New Roman"/>
                      </a:endParaRPr>
                    </a:p>
                    <a:p>
                      <a:pPr marL="1143000" indent="-1143000" algn="l">
                        <a:spcAft>
                          <a:spcPts val="0"/>
                        </a:spcAft>
                      </a:pPr>
                      <a:r>
                        <a:rPr lang="en-US" sz="1800" b="1" kern="100" dirty="0">
                          <a:latin typeface="+mn-ea"/>
                          <a:ea typeface="+mn-ea"/>
                          <a:cs typeface="Times New Roman"/>
                        </a:rPr>
                        <a:t>►</a:t>
                      </a:r>
                      <a:r>
                        <a:rPr lang="ja-JP" sz="1800" b="1" kern="100" dirty="0">
                          <a:solidFill>
                            <a:srgbClr val="FF0000"/>
                          </a:solidFill>
                          <a:latin typeface="+mn-ea"/>
                          <a:ea typeface="+mn-ea"/>
                          <a:cs typeface="Times New Roman"/>
                        </a:rPr>
                        <a:t>　</a:t>
                      </a:r>
                      <a:r>
                        <a:rPr lang="ja-JP" sz="1800" b="1" kern="100" dirty="0">
                          <a:latin typeface="+mn-ea"/>
                          <a:ea typeface="+mn-ea"/>
                          <a:cs typeface="Times New Roman"/>
                        </a:rPr>
                        <a:t>認知の問題なく、しっかり</a:t>
                      </a:r>
                      <a:endParaRPr lang="en-US" altLang="ja-JP" sz="1800" b="1" kern="100" dirty="0">
                        <a:latin typeface="+mn-ea"/>
                        <a:ea typeface="+mn-ea"/>
                        <a:cs typeface="Times New Roman"/>
                      </a:endParaRPr>
                    </a:p>
                    <a:p>
                      <a:pPr marL="1143000" indent="-1143000" algn="l">
                        <a:spcAft>
                          <a:spcPts val="0"/>
                        </a:spcAft>
                      </a:pPr>
                      <a:r>
                        <a:rPr lang="ja-JP" altLang="en-US" sz="1800" b="1" kern="100" dirty="0">
                          <a:latin typeface="+mn-ea"/>
                          <a:ea typeface="+mn-ea"/>
                          <a:cs typeface="Times New Roman"/>
                        </a:rPr>
                        <a:t>　　</a:t>
                      </a:r>
                      <a:r>
                        <a:rPr lang="ja-JP" sz="1800" b="1" kern="100" dirty="0">
                          <a:latin typeface="+mn-ea"/>
                          <a:ea typeface="+mn-ea"/>
                          <a:cs typeface="Times New Roman"/>
                        </a:rPr>
                        <a:t>している　　　　　　　　　　　　</a:t>
                      </a:r>
                    </a:p>
                  </a:txBody>
                  <a:tcPr marL="35903" marR="35903" marT="17637" marB="17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indent="127635" algn="l">
                        <a:spcAft>
                          <a:spcPts val="0"/>
                        </a:spcAft>
                      </a:pPr>
                      <a:r>
                        <a:rPr lang="ja-JP" sz="1800" b="1" kern="100" dirty="0">
                          <a:solidFill>
                            <a:srgbClr val="FF0000"/>
                          </a:solidFill>
                          <a:latin typeface="+mn-ea"/>
                          <a:ea typeface="+mn-ea"/>
                          <a:cs typeface="Times New Roman"/>
                        </a:rPr>
                        <a:t>食事をうまくとれるように</a:t>
                      </a:r>
                      <a:endParaRPr lang="ja-JP" sz="1800" b="1" kern="100" dirty="0">
                        <a:latin typeface="+mn-ea"/>
                        <a:ea typeface="+mn-ea"/>
                        <a:cs typeface="Times New Roman"/>
                      </a:endParaRPr>
                    </a:p>
                    <a:p>
                      <a:pPr indent="127635" algn="l">
                        <a:spcAft>
                          <a:spcPts val="0"/>
                        </a:spcAft>
                      </a:pPr>
                      <a:r>
                        <a:rPr lang="ja-JP" sz="1800" b="1" kern="100" dirty="0">
                          <a:solidFill>
                            <a:srgbClr val="FF0000"/>
                          </a:solidFill>
                          <a:latin typeface="+mn-ea"/>
                          <a:ea typeface="+mn-ea"/>
                          <a:cs typeface="Times New Roman"/>
                        </a:rPr>
                        <a:t>なりたい</a:t>
                      </a:r>
                      <a:endParaRPr lang="ja-JP" sz="1800" b="1" kern="100" dirty="0">
                        <a:latin typeface="+mn-ea"/>
                        <a:ea typeface="+mn-ea"/>
                        <a:cs typeface="Times New Roman"/>
                      </a:endParaRPr>
                    </a:p>
                  </a:txBody>
                  <a:tcPr marL="35903" marR="35903" marT="17637" marB="176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3729" name="AutoShape 1"/>
          <p:cNvSpPr>
            <a:spLocks noChangeArrowheads="1"/>
          </p:cNvSpPr>
          <p:nvPr/>
        </p:nvSpPr>
        <p:spPr bwMode="auto">
          <a:xfrm>
            <a:off x="4098925" y="320675"/>
            <a:ext cx="179388" cy="179388"/>
          </a:xfrm>
          <a:prstGeom prst="rightArrow">
            <a:avLst>
              <a:gd name="adj1" fmla="val 50000"/>
              <a:gd name="adj2" fmla="val 25000"/>
            </a:avLst>
          </a:prstGeom>
          <a:solidFill>
            <a:srgbClr val="C5E0B3"/>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1" name="右矢印 10"/>
          <p:cNvSpPr/>
          <p:nvPr/>
        </p:nvSpPr>
        <p:spPr>
          <a:xfrm>
            <a:off x="6228184" y="4437112"/>
            <a:ext cx="21602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228184" y="5877272"/>
            <a:ext cx="21602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731" name="Text Box 3"/>
          <p:cNvSpPr txBox="1">
            <a:spLocks noChangeArrowheads="1"/>
          </p:cNvSpPr>
          <p:nvPr/>
        </p:nvSpPr>
        <p:spPr bwMode="auto">
          <a:xfrm>
            <a:off x="-1" y="2348880"/>
            <a:ext cx="3506917" cy="199617"/>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chemeClr val="accent1">
                    <a:lumMod val="50000"/>
                  </a:schemeClr>
                </a:solidFill>
                <a:effectLst/>
                <a:latin typeface="HGPｺﾞｼｯｸM" pitchFamily="50" charset="-128"/>
                <a:ea typeface="HGPｺﾞｼｯｸM" pitchFamily="50" charset="-128"/>
                <a:cs typeface="ＭＳ Ｐゴシック" pitchFamily="50" charset="-128"/>
              </a:rPr>
              <a:t>「困りごと」であるニーズを把握</a:t>
            </a:r>
            <a:endParaRPr kumimoji="1" lang="ja-JP" altLang="en-US" b="1" i="0" u="none" strike="noStrike" cap="none" normalizeH="0" baseline="0" dirty="0">
              <a:ln>
                <a:noFill/>
              </a:ln>
              <a:solidFill>
                <a:schemeClr val="accent1">
                  <a:lumMod val="50000"/>
                </a:schemeClr>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a:ln>
                <a:noFill/>
              </a:ln>
              <a:solidFill>
                <a:schemeClr val="accent1">
                  <a:lumMod val="50000"/>
                </a:schemeClr>
              </a:solidFill>
              <a:effectLst/>
              <a:latin typeface="Arial" pitchFamily="34" charset="0"/>
              <a:ea typeface="ＭＳ Ｐゴシック" pitchFamily="50" charset="-128"/>
              <a:cs typeface="ＭＳ Ｐゴシック" pitchFamily="50" charset="-128"/>
            </a:endParaRPr>
          </a:p>
        </p:txBody>
      </p:sp>
      <p:sp>
        <p:nvSpPr>
          <p:cNvPr id="73732" name="Text Box 4"/>
          <p:cNvSpPr txBox="1">
            <a:spLocks noChangeArrowheads="1"/>
          </p:cNvSpPr>
          <p:nvPr/>
        </p:nvSpPr>
        <p:spPr bwMode="auto">
          <a:xfrm>
            <a:off x="3419872" y="2348880"/>
            <a:ext cx="5724128" cy="36004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0000"/>
                </a:solidFill>
                <a:effectLst/>
                <a:latin typeface="HGPｺﾞｼｯｸM" pitchFamily="50" charset="-128"/>
                <a:ea typeface="HGPｺﾞｼｯｸM" pitchFamily="50" charset="-128"/>
                <a:cs typeface="ＭＳ Ｐゴシック" pitchFamily="50" charset="-128"/>
              </a:rPr>
              <a:t>「生活上の困りごと」から、意欲に転換したニーズを引き出す</a:t>
            </a:r>
            <a:endParaRPr kumimoji="1" lang="ja-JP" b="0" i="0" u="none" strike="noStrike" cap="none" normalizeH="0" baseline="0" dirty="0">
              <a:ln>
                <a:noFill/>
              </a:ln>
              <a:solidFill>
                <a:srgbClr val="FF0000"/>
              </a:solidFill>
              <a:effectLst/>
              <a:latin typeface="Arial" pitchFamily="34" charset="0"/>
              <a:ea typeface="ＭＳ Ｐゴシック" pitchFamily="50" charset="-128"/>
              <a:cs typeface="ＭＳ Ｐゴシック" pitchFamily="50" charset="-128"/>
            </a:endParaRPr>
          </a:p>
        </p:txBody>
      </p:sp>
      <p:sp>
        <p:nvSpPr>
          <p:cNvPr id="73733" name="AutoShape 5"/>
          <p:cNvSpPr>
            <a:spLocks noChangeArrowheads="1"/>
          </p:cNvSpPr>
          <p:nvPr/>
        </p:nvSpPr>
        <p:spPr bwMode="auto">
          <a:xfrm>
            <a:off x="2987824" y="2420888"/>
            <a:ext cx="320617" cy="154499"/>
          </a:xfrm>
          <a:prstGeom prst="rightArrow">
            <a:avLst>
              <a:gd name="adj1" fmla="val 50000"/>
              <a:gd name="adj2" fmla="val 25000"/>
            </a:avLst>
          </a:prstGeom>
          <a:solidFill>
            <a:srgbClr val="2E74B5"/>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59633" y="188640"/>
            <a:ext cx="5760640" cy="923925"/>
          </a:xfrm>
          <a:prstGeom prst="rect">
            <a:avLst/>
          </a:prstGeom>
          <a:solidFill>
            <a:schemeClr val="tx2">
              <a:lumMod val="75000"/>
            </a:schemeClr>
          </a:solidFill>
        </p:spPr>
        <p:txBody>
          <a:bodyPr wrap="square">
            <a:spAutoFit/>
          </a:bodyPr>
          <a:lstStyle/>
          <a:p>
            <a:pPr eaLnBrk="1" hangingPunct="1">
              <a:defRPr/>
            </a:pPr>
            <a:r>
              <a:rPr lang="ja-JP" altLang="en-US" sz="5400" dirty="0"/>
              <a:t>　</a:t>
            </a:r>
            <a:r>
              <a:rPr lang="ja-JP" altLang="en-US" sz="5400" b="1" dirty="0">
                <a:solidFill>
                  <a:schemeClr val="bg1"/>
                </a:solidFill>
              </a:rPr>
              <a:t>演習　②</a:t>
            </a:r>
            <a:r>
              <a:rPr lang="en-US" altLang="ja-JP" sz="5400" b="1" dirty="0">
                <a:solidFill>
                  <a:schemeClr val="bg1"/>
                </a:solidFill>
              </a:rPr>
              <a:t>―</a:t>
            </a:r>
            <a:r>
              <a:rPr lang="en-US" altLang="ja-JP" sz="4800" b="1" dirty="0">
                <a:solidFill>
                  <a:schemeClr val="bg1"/>
                </a:solidFill>
              </a:rPr>
              <a:t>(1)</a:t>
            </a:r>
            <a:r>
              <a:rPr lang="ja-JP" altLang="en-US" sz="4800" b="1" dirty="0"/>
              <a:t>　</a:t>
            </a:r>
            <a:endParaRPr lang="ja-JP" altLang="en-US" sz="4800" dirty="0"/>
          </a:p>
        </p:txBody>
      </p:sp>
      <p:graphicFrame>
        <p:nvGraphicFramePr>
          <p:cNvPr id="10243" name="Object 3"/>
          <p:cNvGraphicFramePr>
            <a:graphicFrameLocks noChangeAspect="1"/>
          </p:cNvGraphicFramePr>
          <p:nvPr>
            <p:extLst>
              <p:ext uri="{D42A27DB-BD31-4B8C-83A1-F6EECF244321}">
                <p14:modId xmlns:p14="http://schemas.microsoft.com/office/powerpoint/2010/main" val="3009067833"/>
              </p:ext>
            </p:extLst>
          </p:nvPr>
        </p:nvGraphicFramePr>
        <p:xfrm>
          <a:off x="1331640" y="1112565"/>
          <a:ext cx="5857305" cy="2211432"/>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35"/>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331640" y="1112565"/>
                        <a:ext cx="5857305" cy="2211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1104695" y="1811829"/>
            <a:ext cx="1728664" cy="151216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メモ 4"/>
          <p:cNvSpPr/>
          <p:nvPr/>
        </p:nvSpPr>
        <p:spPr>
          <a:xfrm>
            <a:off x="7668344" y="188640"/>
            <a:ext cx="1475656" cy="9000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endParaRPr kumimoji="1" lang="en-US" altLang="ja-JP" sz="2800" dirty="0">
              <a:solidFill>
                <a:srgbClr val="FF0000"/>
              </a:solidFill>
            </a:endParaRPr>
          </a:p>
          <a:p>
            <a:pPr algn="ctr"/>
            <a:r>
              <a:rPr lang="ja-JP" altLang="en-US" sz="2800" dirty="0">
                <a:solidFill>
                  <a:srgbClr val="FF0000"/>
                </a:solidFill>
              </a:rPr>
              <a:t>Ｐ</a:t>
            </a:r>
            <a:r>
              <a:rPr lang="en-US" altLang="ja-JP" sz="2800" dirty="0">
                <a:solidFill>
                  <a:srgbClr val="FF0000"/>
                </a:solidFill>
              </a:rPr>
              <a:t>82</a:t>
            </a:r>
          </a:p>
        </p:txBody>
      </p:sp>
      <p:sp>
        <p:nvSpPr>
          <p:cNvPr id="6" name="正方形/長方形 5"/>
          <p:cNvSpPr/>
          <p:nvPr/>
        </p:nvSpPr>
        <p:spPr>
          <a:xfrm>
            <a:off x="291512" y="3678535"/>
            <a:ext cx="7088800" cy="1138773"/>
          </a:xfrm>
          <a:prstGeom prst="rect">
            <a:avLst/>
          </a:prstGeom>
        </p:spPr>
        <p:txBody>
          <a:bodyPr wrap="none">
            <a:spAutoFit/>
          </a:bodyPr>
          <a:lstStyle/>
          <a:p>
            <a:r>
              <a:rPr lang="ja-JP" altLang="ja-JP" sz="3200" dirty="0"/>
              <a:t>　　</a:t>
            </a:r>
            <a:r>
              <a:rPr lang="ja-JP" altLang="ja-JP" sz="3200" b="1" dirty="0"/>
              <a:t>演習シート　</a:t>
            </a:r>
            <a:r>
              <a:rPr lang="ja-JP" altLang="ja-JP" sz="3200" dirty="0"/>
              <a:t>　</a:t>
            </a:r>
            <a:r>
              <a:rPr lang="ja-JP" altLang="ja-JP" sz="3600" b="1" dirty="0">
                <a:solidFill>
                  <a:srgbClr val="FF0000"/>
                </a:solidFill>
                <a:effectLst>
                  <a:outerShdw blurRad="38100" dist="38100" dir="2700000" algn="tl">
                    <a:srgbClr val="000000">
                      <a:alpha val="43137"/>
                    </a:srgbClr>
                  </a:outerShdw>
                </a:effectLst>
              </a:rPr>
              <a:t>Ｅさん・家族の意向</a:t>
            </a:r>
            <a:r>
              <a:rPr lang="ja-JP" altLang="ja-JP" sz="3200" b="1" dirty="0"/>
              <a:t>　</a:t>
            </a:r>
            <a:endParaRPr lang="en-US" altLang="ja-JP" sz="3200" b="1" dirty="0"/>
          </a:p>
          <a:p>
            <a:r>
              <a:rPr lang="ja-JP" altLang="ja-JP" sz="3200" b="1" dirty="0"/>
              <a:t>　</a:t>
            </a:r>
            <a:endParaRPr lang="ja-JP" altLang="en-US" sz="3200" dirty="0"/>
          </a:p>
        </p:txBody>
      </p:sp>
      <p:sp>
        <p:nvSpPr>
          <p:cNvPr id="2075" name="Rectangle 27"/>
          <p:cNvSpPr>
            <a:spLocks noChangeArrowheads="1"/>
          </p:cNvSpPr>
          <p:nvPr/>
        </p:nvSpPr>
        <p:spPr bwMode="auto">
          <a:xfrm>
            <a:off x="755576" y="4509120"/>
            <a:ext cx="777809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a:ln>
                  <a:noFill/>
                </a:ln>
                <a:solidFill>
                  <a:srgbClr val="0033CC"/>
                </a:solidFill>
                <a:effectLst>
                  <a:outerShdw blurRad="38100" dist="38100" dir="2700000" algn="tl">
                    <a:srgbClr val="000000">
                      <a:alpha val="43137"/>
                    </a:srgbClr>
                  </a:outerShdw>
                </a:effectLst>
                <a:latin typeface="Century" pitchFamily="18" charset="0"/>
                <a:ea typeface="HGPｺﾞｼｯｸM" pitchFamily="50" charset="-128"/>
                <a:cs typeface="Times New Roman" pitchFamily="18" charset="0"/>
              </a:rPr>
              <a:t>〇　利用者、家族の悩み・要望を把握し、</a:t>
            </a:r>
            <a:endParaRPr kumimoji="1" lang="en-US" altLang="ja-JP" sz="2800" b="1" i="0" u="none" strike="noStrike" cap="none" normalizeH="0" baseline="0" dirty="0">
              <a:ln>
                <a:noFill/>
              </a:ln>
              <a:solidFill>
                <a:srgbClr val="0033CC"/>
              </a:solidFill>
              <a:effectLst>
                <a:outerShdw blurRad="38100" dist="38100" dir="2700000" algn="tl">
                  <a:srgbClr val="000000">
                    <a:alpha val="43137"/>
                  </a:srgbClr>
                </a:outerShdw>
              </a:effectLst>
              <a:latin typeface="Century" pitchFamily="18" charset="0"/>
              <a:ea typeface="HGPｺﾞｼｯｸM" pitchFamily="50" charset="-128"/>
              <a:cs typeface="Times New Roman" pitchFamily="18" charset="0"/>
            </a:endParaRPr>
          </a:p>
          <a:p>
            <a:pPr marL="0" marR="0" lvl="0" indent="152400" algn="l"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rgbClr val="0033CC"/>
                </a:solidFill>
                <a:effectLst>
                  <a:outerShdw blurRad="38100" dist="38100" dir="2700000" algn="tl">
                    <a:srgbClr val="000000">
                      <a:alpha val="43137"/>
                    </a:srgbClr>
                  </a:outerShdw>
                </a:effectLst>
                <a:latin typeface="Century" pitchFamily="18" charset="0"/>
                <a:ea typeface="HGPｺﾞｼｯｸM" pitchFamily="50" charset="-128"/>
                <a:cs typeface="Times New Roman" pitchFamily="18" charset="0"/>
              </a:rPr>
              <a:t>　</a:t>
            </a:r>
            <a:r>
              <a:rPr kumimoji="1" lang="ja-JP" sz="2800" b="1" i="0" u="none" strike="noStrike" cap="none" normalizeH="0" baseline="0" dirty="0">
                <a:ln>
                  <a:noFill/>
                </a:ln>
                <a:solidFill>
                  <a:srgbClr val="0033CC"/>
                </a:solidFill>
                <a:effectLst>
                  <a:outerShdw blurRad="38100" dist="38100" dir="2700000" algn="tl">
                    <a:srgbClr val="000000">
                      <a:alpha val="43137"/>
                    </a:srgbClr>
                  </a:outerShdw>
                </a:effectLst>
                <a:latin typeface="Century" pitchFamily="18" charset="0"/>
                <a:ea typeface="HGPｺﾞｼｯｸM" pitchFamily="50" charset="-128"/>
                <a:cs typeface="Times New Roman" pitchFamily="18" charset="0"/>
              </a:rPr>
              <a:t>「利用者および家族の生活に対する意向」を記載</a:t>
            </a:r>
            <a:endParaRPr kumimoji="1" lang="ja-JP" sz="2800" b="1" i="0" u="none" strike="noStrike" cap="none" normalizeH="0" baseline="0" dirty="0">
              <a:ln>
                <a:noFill/>
              </a:ln>
              <a:solidFill>
                <a:srgbClr val="0033CC"/>
              </a:solidFill>
              <a:effectLst>
                <a:outerShdw blurRad="38100" dist="38100" dir="2700000" algn="tl">
                  <a:srgbClr val="000000">
                    <a:alpha val="43137"/>
                  </a:srgbClr>
                </a:outerShdw>
              </a:effectLst>
              <a:latin typeface="Arial" pitchFamily="34" charset="0"/>
              <a:ea typeface="ＭＳ Ｐゴシック" pitchFamily="50" charset="-128"/>
              <a:cs typeface="ＭＳ Ｐゴシック" pitchFamily="50" charset="-128"/>
            </a:endParaRPr>
          </a:p>
        </p:txBody>
      </p:sp>
      <p:sp>
        <p:nvSpPr>
          <p:cNvPr id="8" name="正方形/長方形 7"/>
          <p:cNvSpPr/>
          <p:nvPr/>
        </p:nvSpPr>
        <p:spPr>
          <a:xfrm>
            <a:off x="1547664" y="5517232"/>
            <a:ext cx="5303055" cy="1080000"/>
          </a:xfrm>
          <a:prstGeom prst="rect">
            <a:avLst/>
          </a:prstGeom>
          <a:solidFill>
            <a:schemeClr val="accent6">
              <a:lumMod val="20000"/>
              <a:lumOff val="80000"/>
            </a:schemeClr>
          </a:solidFill>
        </p:spPr>
        <p:txBody>
          <a:bodyPr wrap="none">
            <a:spAutoFit/>
          </a:bodyPr>
          <a:lstStyle/>
          <a:p>
            <a:r>
              <a:rPr lang="ja-JP" altLang="ja-JP" sz="3200" dirty="0"/>
              <a:t>●困り事（利用者本人・家族） </a:t>
            </a:r>
            <a:endParaRPr lang="en-US" altLang="ja-JP" sz="3200" dirty="0"/>
          </a:p>
          <a:p>
            <a:r>
              <a:rPr lang="ja-JP" altLang="ja-JP" sz="3200" dirty="0"/>
              <a:t>●要望（利用者本人・家族）</a:t>
            </a:r>
            <a:endParaRPr lang="en-US" altLang="ja-JP" sz="3200" dirty="0"/>
          </a:p>
          <a:p>
            <a:endParaRPr lang="ja-JP" alt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7668344" cy="523220"/>
          </a:xfrm>
          <a:prstGeom prst="rect">
            <a:avLst/>
          </a:prstGeom>
          <a:solidFill>
            <a:schemeClr val="tx2">
              <a:lumMod val="75000"/>
            </a:schemeClr>
          </a:solidFill>
        </p:spPr>
        <p:txBody>
          <a:bodyPr wrap="square">
            <a:spAutoFit/>
          </a:bodyPr>
          <a:lstStyle/>
          <a:p>
            <a:pPr>
              <a:defRPr/>
            </a:pPr>
            <a:r>
              <a:rPr lang="ja-JP" altLang="en-US" sz="2800" dirty="0"/>
              <a:t>　　　　　　　　</a:t>
            </a:r>
            <a:r>
              <a:rPr lang="ja-JP" altLang="en-US" sz="2800" b="1" dirty="0">
                <a:solidFill>
                  <a:schemeClr val="bg1"/>
                </a:solidFill>
              </a:rPr>
              <a:t>　　　　</a:t>
            </a:r>
            <a:r>
              <a:rPr lang="ja-JP" altLang="ja-JP" sz="2800" b="1" dirty="0">
                <a:solidFill>
                  <a:schemeClr val="bg1"/>
                </a:solidFill>
              </a:rPr>
              <a:t>Ｅさん・家族の意向</a:t>
            </a:r>
            <a:r>
              <a:rPr lang="ja-JP" altLang="en-US" sz="2800" b="1" dirty="0">
                <a:solidFill>
                  <a:schemeClr val="bg1"/>
                </a:solidFill>
              </a:rPr>
              <a:t>　　</a:t>
            </a:r>
            <a:r>
              <a:rPr lang="ja-JP" altLang="en-US" sz="2800" b="1" dirty="0"/>
              <a:t>　</a:t>
            </a:r>
            <a:endParaRPr lang="ja-JP" altLang="en-US" sz="2800" dirty="0"/>
          </a:p>
        </p:txBody>
      </p:sp>
      <p:graphicFrame>
        <p:nvGraphicFramePr>
          <p:cNvPr id="3" name="表 2"/>
          <p:cNvGraphicFramePr>
            <a:graphicFrameLocks noGrp="1"/>
          </p:cNvGraphicFramePr>
          <p:nvPr/>
        </p:nvGraphicFramePr>
        <p:xfrm>
          <a:off x="357188" y="714375"/>
          <a:ext cx="8572500" cy="6065421"/>
        </p:xfrm>
        <a:graphic>
          <a:graphicData uri="http://schemas.openxmlformats.org/drawingml/2006/table">
            <a:tbl>
              <a:tblPr/>
              <a:tblGrid>
                <a:gridCol w="8572500">
                  <a:extLst>
                    <a:ext uri="{9D8B030D-6E8A-4147-A177-3AD203B41FA5}">
                      <a16:colId xmlns:a16="http://schemas.microsoft.com/office/drawing/2014/main" val="20000"/>
                    </a:ext>
                  </a:extLst>
                </a:gridCol>
              </a:tblGrid>
              <a:tr h="698401">
                <a:tc>
                  <a:txBody>
                    <a:bodyPr/>
                    <a:lstStyle/>
                    <a:p>
                      <a:pPr algn="just">
                        <a:spcAft>
                          <a:spcPts val="0"/>
                        </a:spcAft>
                      </a:pPr>
                      <a:r>
                        <a:rPr lang="ja-JP" sz="2800" kern="100" dirty="0">
                          <a:latin typeface="Century"/>
                          <a:ea typeface="HGPｺﾞｼｯｸM"/>
                          <a:cs typeface="Times New Roman"/>
                        </a:rPr>
                        <a:t>●</a:t>
                      </a:r>
                      <a:r>
                        <a:rPr lang="ja-JP" sz="3600" b="1" kern="100" dirty="0">
                          <a:effectLst>
                            <a:outerShdw blurRad="38100" dist="38100" dir="2700000" algn="tl">
                              <a:srgbClr val="000000">
                                <a:alpha val="43137"/>
                              </a:srgbClr>
                            </a:outerShdw>
                          </a:effectLst>
                          <a:latin typeface="Century"/>
                          <a:ea typeface="HGPｺﾞｼｯｸM"/>
                          <a:cs typeface="Times New Roman"/>
                        </a:rPr>
                        <a:t>困り事</a:t>
                      </a:r>
                      <a:r>
                        <a:rPr lang="ja-JP" sz="2800" kern="100" dirty="0">
                          <a:latin typeface="Century"/>
                          <a:ea typeface="HGPｺﾞｼｯｸM"/>
                          <a:cs typeface="Times New Roman"/>
                        </a:rPr>
                        <a:t>（利用者本人・家族）</a:t>
                      </a:r>
                      <a:endParaRPr lang="ja-JP" sz="28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2918748">
                <a:tc>
                  <a:txBody>
                    <a:bodyPr/>
                    <a:lstStyle/>
                    <a:p>
                      <a:pPr algn="just">
                        <a:spcAft>
                          <a:spcPts val="0"/>
                        </a:spcAft>
                      </a:pPr>
                      <a:r>
                        <a:rPr lang="ja-JP" sz="2800" b="1" kern="100" dirty="0">
                          <a:solidFill>
                            <a:srgbClr val="333399"/>
                          </a:solidFill>
                          <a:latin typeface="+mj-ea"/>
                          <a:ea typeface="+mj-ea"/>
                          <a:cs typeface="Times New Roman"/>
                        </a:rPr>
                        <a:t>本人：</a:t>
                      </a:r>
                      <a:r>
                        <a:rPr lang="ja-JP" altLang="en-US" sz="2800" b="0" kern="100" dirty="0">
                          <a:solidFill>
                            <a:schemeClr val="tx1"/>
                          </a:solidFill>
                          <a:latin typeface="+mj-ea"/>
                          <a:ea typeface="+mj-ea"/>
                          <a:cs typeface="Times New Roman"/>
                        </a:rPr>
                        <a:t>病院に入院していると、何もする気がなくなって、</a:t>
                      </a:r>
                      <a:endParaRPr lang="en-US" altLang="ja-JP" sz="2800" b="0" kern="100" dirty="0">
                        <a:solidFill>
                          <a:schemeClr val="tx1"/>
                        </a:solidFill>
                        <a:latin typeface="+mj-ea"/>
                        <a:ea typeface="+mj-ea"/>
                        <a:cs typeface="Times New Roman"/>
                      </a:endParaRPr>
                    </a:p>
                    <a:p>
                      <a:pPr algn="just">
                        <a:spcAft>
                          <a:spcPts val="0"/>
                        </a:spcAft>
                      </a:pPr>
                      <a:r>
                        <a:rPr lang="ja-JP" altLang="en-US" sz="2800" b="0" kern="100" dirty="0">
                          <a:solidFill>
                            <a:schemeClr val="tx1"/>
                          </a:solidFill>
                          <a:latin typeface="+mj-ea"/>
                          <a:ea typeface="+mj-ea"/>
                          <a:cs typeface="Times New Roman"/>
                        </a:rPr>
                        <a:t>　　　リハビリをしても根気が続かない。</a:t>
                      </a:r>
                    </a:p>
                    <a:p>
                      <a:pPr algn="just">
                        <a:spcAft>
                          <a:spcPts val="0"/>
                        </a:spcAft>
                      </a:pPr>
                      <a:r>
                        <a:rPr lang="ja-JP" altLang="en-US" sz="2800" b="0" kern="100" dirty="0">
                          <a:solidFill>
                            <a:schemeClr val="tx1"/>
                          </a:solidFill>
                          <a:latin typeface="+mj-ea"/>
                          <a:ea typeface="+mj-ea"/>
                          <a:cs typeface="Times New Roman"/>
                        </a:rPr>
                        <a:t>　　　このような身体になって、趣味の囲碁もこれからは</a:t>
                      </a:r>
                      <a:endParaRPr lang="en-US" altLang="ja-JP" sz="2800" b="0" kern="100" dirty="0">
                        <a:solidFill>
                          <a:schemeClr val="tx1"/>
                        </a:solidFill>
                        <a:latin typeface="+mj-ea"/>
                        <a:ea typeface="+mj-ea"/>
                        <a:cs typeface="Times New Roman"/>
                      </a:endParaRPr>
                    </a:p>
                    <a:p>
                      <a:pPr algn="just">
                        <a:spcAft>
                          <a:spcPts val="0"/>
                        </a:spcAft>
                      </a:pPr>
                      <a:r>
                        <a:rPr lang="ja-JP" altLang="en-US" sz="2800" b="0" kern="100" dirty="0">
                          <a:solidFill>
                            <a:schemeClr val="tx1"/>
                          </a:solidFill>
                          <a:latin typeface="+mj-ea"/>
                          <a:ea typeface="+mj-ea"/>
                          <a:cs typeface="Times New Roman"/>
                        </a:rPr>
                        <a:t>　　　できなくなってしまうのではと何か情けない。</a:t>
                      </a:r>
                    </a:p>
                    <a:p>
                      <a:pPr algn="just">
                        <a:spcAft>
                          <a:spcPts val="0"/>
                        </a:spcAft>
                      </a:pPr>
                      <a:r>
                        <a:rPr lang="ja-JP" altLang="en-US" sz="2800" b="0" kern="100" dirty="0">
                          <a:solidFill>
                            <a:schemeClr val="tx1"/>
                          </a:solidFill>
                          <a:latin typeface="+mj-ea"/>
                          <a:ea typeface="+mj-ea"/>
                          <a:cs typeface="Times New Roman"/>
                        </a:rPr>
                        <a:t>　　　家内も体の具合はあまりよくないし、家に帰っても</a:t>
                      </a:r>
                      <a:endParaRPr lang="en-US" altLang="ja-JP" sz="2800" b="0" kern="100" dirty="0">
                        <a:solidFill>
                          <a:schemeClr val="tx1"/>
                        </a:solidFill>
                        <a:latin typeface="+mj-ea"/>
                        <a:ea typeface="+mj-ea"/>
                        <a:cs typeface="Times New Roman"/>
                      </a:endParaRPr>
                    </a:p>
                    <a:p>
                      <a:pPr algn="just">
                        <a:spcAft>
                          <a:spcPts val="0"/>
                        </a:spcAft>
                      </a:pPr>
                      <a:r>
                        <a:rPr lang="ja-JP" altLang="en-US" sz="2800" b="0" kern="100" dirty="0">
                          <a:solidFill>
                            <a:schemeClr val="tx1"/>
                          </a:solidFill>
                          <a:latin typeface="+mj-ea"/>
                          <a:ea typeface="+mj-ea"/>
                          <a:cs typeface="Times New Roman"/>
                        </a:rPr>
                        <a:t>　　　ちゃんと生活できるか心配。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448272">
                <a:tc>
                  <a:txBody>
                    <a:bodyPr/>
                    <a:lstStyle/>
                    <a:p>
                      <a:pPr marL="560705" indent="-560705" algn="just">
                        <a:spcAft>
                          <a:spcPts val="0"/>
                        </a:spcAft>
                      </a:pPr>
                      <a:r>
                        <a:rPr lang="ja-JP" altLang="en-US" sz="2800" b="1" kern="100" dirty="0">
                          <a:solidFill>
                            <a:srgbClr val="333399"/>
                          </a:solidFill>
                          <a:latin typeface="+mj-ea"/>
                          <a:ea typeface="+mj-ea"/>
                          <a:cs typeface="Times New Roman"/>
                        </a:rPr>
                        <a:t>妻：　私自身も腰や膝が痛くて、歩くと痛い。</a:t>
                      </a:r>
                    </a:p>
                    <a:p>
                      <a:pPr marL="560705" indent="-560705" algn="just">
                        <a:spcAft>
                          <a:spcPts val="0"/>
                        </a:spcAft>
                      </a:pPr>
                      <a:r>
                        <a:rPr lang="ja-JP" altLang="en-US" sz="2800" b="1" kern="100" dirty="0">
                          <a:solidFill>
                            <a:srgbClr val="333399"/>
                          </a:solidFill>
                          <a:latin typeface="+mj-ea"/>
                          <a:ea typeface="+mj-ea"/>
                          <a:cs typeface="Times New Roman"/>
                        </a:rPr>
                        <a:t>　　　家事もだんだんに不自由にもなってきた。</a:t>
                      </a:r>
                    </a:p>
                    <a:p>
                      <a:pPr marL="560705" indent="-560705" algn="just">
                        <a:spcAft>
                          <a:spcPts val="0"/>
                        </a:spcAft>
                      </a:pPr>
                      <a:r>
                        <a:rPr lang="ja-JP" altLang="en-US" sz="2800" b="1" kern="100" dirty="0">
                          <a:solidFill>
                            <a:srgbClr val="333399"/>
                          </a:solidFill>
                          <a:latin typeface="+mj-ea"/>
                          <a:ea typeface="+mj-ea"/>
                          <a:cs typeface="Times New Roman"/>
                        </a:rPr>
                        <a:t>　　　夫の世話を十分にできるかどうか心配。</a:t>
                      </a:r>
                    </a:p>
                    <a:p>
                      <a:pPr marL="560705" indent="-560705" algn="just">
                        <a:spcAft>
                          <a:spcPts val="0"/>
                        </a:spcAft>
                      </a:pPr>
                      <a:r>
                        <a:rPr lang="ja-JP" altLang="en-US" sz="2800" b="1" kern="100" dirty="0">
                          <a:solidFill>
                            <a:srgbClr val="333399"/>
                          </a:solidFill>
                          <a:latin typeface="+mj-ea"/>
                          <a:ea typeface="+mj-ea"/>
                          <a:cs typeface="Times New Roman"/>
                        </a:rPr>
                        <a:t>　　　このまま連れて帰っても、やっていけるか不安。</a:t>
                      </a:r>
                    </a:p>
                    <a:p>
                      <a:pPr marL="560705" indent="-560705" algn="just">
                        <a:spcAft>
                          <a:spcPts val="0"/>
                        </a:spcAft>
                      </a:pPr>
                      <a:r>
                        <a:rPr lang="ja-JP" altLang="en-US" sz="2800" b="1" kern="100" dirty="0">
                          <a:solidFill>
                            <a:srgbClr val="333399"/>
                          </a:solidFill>
                          <a:latin typeface="+mj-ea"/>
                          <a:ea typeface="+mj-ea"/>
                          <a:cs typeface="Times New Roman"/>
                        </a:rPr>
                        <a:t>　　　私は介護した経験がない。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メモ 3"/>
          <p:cNvSpPr/>
          <p:nvPr/>
        </p:nvSpPr>
        <p:spPr>
          <a:xfrm>
            <a:off x="7668344" y="0"/>
            <a:ext cx="1475656" cy="8640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endParaRPr kumimoji="1" lang="en-US" altLang="ja-JP" sz="2800" dirty="0">
              <a:solidFill>
                <a:srgbClr val="FF0000"/>
              </a:solidFill>
            </a:endParaRPr>
          </a:p>
          <a:p>
            <a:pPr algn="ctr"/>
            <a:r>
              <a:rPr lang="ja-JP" altLang="en-US" sz="2800" dirty="0">
                <a:solidFill>
                  <a:srgbClr val="FF0000"/>
                </a:solidFill>
              </a:rPr>
              <a:t>Ｐ</a:t>
            </a:r>
            <a:r>
              <a:rPr lang="en-US" altLang="ja-JP" sz="2800" dirty="0">
                <a:solidFill>
                  <a:srgbClr val="FF0000"/>
                </a:solidFill>
              </a:rPr>
              <a:t>82</a:t>
            </a:r>
          </a:p>
        </p:txBody>
      </p:sp>
      <p:sp>
        <p:nvSpPr>
          <p:cNvPr id="5" name="正方形/長方形 4"/>
          <p:cNvSpPr/>
          <p:nvPr/>
        </p:nvSpPr>
        <p:spPr>
          <a:xfrm>
            <a:off x="0" y="19220"/>
            <a:ext cx="2082621" cy="468000"/>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5750" y="947742"/>
          <a:ext cx="8643938" cy="5688123"/>
        </p:xfrm>
        <a:graphic>
          <a:graphicData uri="http://schemas.openxmlformats.org/drawingml/2006/table">
            <a:tbl>
              <a:tblPr/>
              <a:tblGrid>
                <a:gridCol w="8643938">
                  <a:extLst>
                    <a:ext uri="{9D8B030D-6E8A-4147-A177-3AD203B41FA5}">
                      <a16:colId xmlns:a16="http://schemas.microsoft.com/office/drawing/2014/main" val="20000"/>
                    </a:ext>
                  </a:extLst>
                </a:gridCol>
              </a:tblGrid>
              <a:tr h="969090">
                <a:tc>
                  <a:txBody>
                    <a:bodyPr/>
                    <a:lstStyle/>
                    <a:p>
                      <a:pPr algn="just">
                        <a:spcAft>
                          <a:spcPts val="0"/>
                        </a:spcAft>
                      </a:pPr>
                      <a:r>
                        <a:rPr lang="ja-JP" sz="2800" kern="100" dirty="0">
                          <a:latin typeface="Century"/>
                          <a:ea typeface="HGPｺﾞｼｯｸM"/>
                          <a:cs typeface="Times New Roman"/>
                        </a:rPr>
                        <a:t>●</a:t>
                      </a:r>
                      <a:r>
                        <a:rPr lang="ja-JP" sz="3600" b="1" kern="100" dirty="0">
                          <a:solidFill>
                            <a:srgbClr val="FF3399"/>
                          </a:solidFill>
                          <a:effectLst>
                            <a:outerShdw blurRad="38100" dist="38100" dir="2700000" algn="tl">
                              <a:srgbClr val="000000">
                                <a:alpha val="43137"/>
                              </a:srgbClr>
                            </a:outerShdw>
                          </a:effectLst>
                          <a:latin typeface="Century"/>
                          <a:ea typeface="HGPｺﾞｼｯｸM"/>
                          <a:cs typeface="Times New Roman"/>
                        </a:rPr>
                        <a:t>要望</a:t>
                      </a:r>
                      <a:r>
                        <a:rPr lang="ja-JP" sz="2800" kern="100" dirty="0">
                          <a:latin typeface="Century"/>
                          <a:ea typeface="HGPｺﾞｼｯｸM"/>
                          <a:cs typeface="Times New Roman"/>
                        </a:rPr>
                        <a:t>（利用者本人・家族）</a:t>
                      </a:r>
                      <a:endParaRPr lang="ja-JP" sz="28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175166">
                <a:tc>
                  <a:txBody>
                    <a:bodyPr/>
                    <a:lstStyle/>
                    <a:p>
                      <a:pPr marL="140335" indent="-140335" algn="just">
                        <a:lnSpc>
                          <a:spcPct val="100000"/>
                        </a:lnSpc>
                        <a:spcAft>
                          <a:spcPts val="0"/>
                        </a:spcAft>
                      </a:pPr>
                      <a:r>
                        <a:rPr lang="ja-JP" sz="2800" b="1" kern="100" dirty="0">
                          <a:solidFill>
                            <a:srgbClr val="FF0000"/>
                          </a:solidFill>
                          <a:latin typeface="+mj-ea"/>
                          <a:ea typeface="+mj-ea"/>
                          <a:cs typeface="Times New Roman"/>
                        </a:rPr>
                        <a:t>本人：</a:t>
                      </a:r>
                      <a:r>
                        <a:rPr lang="ja-JP" altLang="en-US" sz="2800" b="1" kern="100" dirty="0">
                          <a:solidFill>
                            <a:schemeClr val="tx1"/>
                          </a:solidFill>
                          <a:latin typeface="+mj-ea"/>
                          <a:ea typeface="+mj-ea"/>
                          <a:cs typeface="Times New Roman"/>
                        </a:rPr>
                        <a:t>家に早く帰りたい。</a:t>
                      </a:r>
                    </a:p>
                    <a:p>
                      <a:pPr marL="140335" indent="-140335" algn="just">
                        <a:lnSpc>
                          <a:spcPct val="100000"/>
                        </a:lnSpc>
                        <a:spcAft>
                          <a:spcPts val="0"/>
                        </a:spcAft>
                      </a:pPr>
                      <a:r>
                        <a:rPr lang="ja-JP" altLang="en-US" sz="2800" b="1" kern="100" dirty="0">
                          <a:solidFill>
                            <a:schemeClr val="tx1"/>
                          </a:solidFill>
                          <a:latin typeface="+mj-ea"/>
                          <a:ea typeface="+mj-ea"/>
                          <a:cs typeface="Times New Roman"/>
                        </a:rPr>
                        <a:t>　　　　趣味の囲碁をしたい。</a:t>
                      </a:r>
                    </a:p>
                    <a:p>
                      <a:pPr marL="140335" indent="-140335" algn="just">
                        <a:lnSpc>
                          <a:spcPct val="100000"/>
                        </a:lnSpc>
                        <a:spcAft>
                          <a:spcPts val="0"/>
                        </a:spcAft>
                      </a:pPr>
                      <a:endParaRPr lang="ja-JP" sz="2800" kern="100" dirty="0">
                        <a:solidFill>
                          <a:schemeClr val="accent5">
                            <a:lumMod val="50000"/>
                          </a:schemeClr>
                        </a:solidFill>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302487">
                <a:tc>
                  <a:txBody>
                    <a:bodyPr/>
                    <a:lstStyle/>
                    <a:p>
                      <a:pPr indent="133985" algn="just">
                        <a:lnSpc>
                          <a:spcPct val="100000"/>
                        </a:lnSpc>
                        <a:spcAft>
                          <a:spcPts val="0"/>
                        </a:spcAft>
                      </a:pPr>
                      <a:endParaRPr lang="ja-JP" sz="1200" kern="100" dirty="0">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3136386">
                <a:tc>
                  <a:txBody>
                    <a:bodyPr/>
                    <a:lstStyle/>
                    <a:p>
                      <a:pPr marL="140335" indent="-140335" algn="just">
                        <a:lnSpc>
                          <a:spcPct val="100000"/>
                        </a:lnSpc>
                        <a:spcAft>
                          <a:spcPts val="0"/>
                        </a:spcAft>
                      </a:pPr>
                      <a:r>
                        <a:rPr lang="ja-JP" altLang="en-US" sz="2800" b="1" kern="100" dirty="0">
                          <a:solidFill>
                            <a:srgbClr val="FF0000"/>
                          </a:solidFill>
                          <a:latin typeface="+mj-ea"/>
                          <a:ea typeface="+mj-ea"/>
                          <a:cs typeface="Times New Roman"/>
                        </a:rPr>
                        <a:t>妻</a:t>
                      </a:r>
                      <a:r>
                        <a:rPr lang="ja-JP" sz="2800" b="1" kern="100" dirty="0">
                          <a:solidFill>
                            <a:srgbClr val="FF0000"/>
                          </a:solidFill>
                          <a:latin typeface="+mj-ea"/>
                          <a:ea typeface="+mj-ea"/>
                          <a:cs typeface="Times New Roman"/>
                        </a:rPr>
                        <a:t>：</a:t>
                      </a:r>
                      <a:r>
                        <a:rPr kumimoji="1" lang="ja-JP" altLang="ja-JP" sz="2800" b="1" kern="1200" dirty="0">
                          <a:solidFill>
                            <a:schemeClr val="tx1"/>
                          </a:solidFill>
                          <a:latin typeface="+mn-lt"/>
                          <a:ea typeface="+mn-ea"/>
                          <a:cs typeface="+mn-cs"/>
                        </a:rPr>
                        <a:t>私も家に連れて帰ってみてやりたいとは思っている。</a:t>
                      </a:r>
                      <a:endParaRPr lang="ja-JP" sz="2800" b="1" kern="100" dirty="0">
                        <a:solidFill>
                          <a:schemeClr val="accent5">
                            <a:lumMod val="50000"/>
                          </a:schemeClr>
                        </a:solidFill>
                        <a:latin typeface="+mj-ea"/>
                        <a:ea typeface="+mj-ea"/>
                        <a:cs typeface="Times New Roman"/>
                      </a:endParaRPr>
                    </a:p>
                    <a:p>
                      <a:pPr marL="280670" indent="-280670" algn="just">
                        <a:spcAft>
                          <a:spcPts val="0"/>
                        </a:spcAft>
                      </a:pPr>
                      <a:r>
                        <a:rPr lang="ja-JP" altLang="en-US" sz="2800" kern="100" dirty="0">
                          <a:solidFill>
                            <a:schemeClr val="tx1"/>
                          </a:solidFill>
                          <a:latin typeface="+mj-ea"/>
                          <a:ea typeface="+mj-ea"/>
                          <a:cs typeface="Times New Roman"/>
                        </a:rPr>
                        <a:t>　</a:t>
                      </a:r>
                      <a:endParaRPr lang="ja-JP" sz="2800" kern="100" dirty="0">
                        <a:solidFill>
                          <a:schemeClr val="tx1"/>
                        </a:solidFill>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正方形/長方形 3"/>
          <p:cNvSpPr/>
          <p:nvPr/>
        </p:nvSpPr>
        <p:spPr>
          <a:xfrm>
            <a:off x="0" y="0"/>
            <a:ext cx="7668344" cy="523220"/>
          </a:xfrm>
          <a:prstGeom prst="rect">
            <a:avLst/>
          </a:prstGeom>
          <a:solidFill>
            <a:schemeClr val="tx2">
              <a:lumMod val="75000"/>
            </a:schemeClr>
          </a:solidFill>
        </p:spPr>
        <p:txBody>
          <a:bodyPr wrap="square">
            <a:spAutoFit/>
          </a:bodyPr>
          <a:lstStyle/>
          <a:p>
            <a:pPr>
              <a:defRPr/>
            </a:pPr>
            <a:r>
              <a:rPr lang="ja-JP" altLang="en-US" sz="2800" dirty="0"/>
              <a:t>　　　　</a:t>
            </a:r>
            <a:r>
              <a:rPr lang="ja-JP" altLang="en-US" sz="2800" b="1" dirty="0">
                <a:solidFill>
                  <a:schemeClr val="bg1"/>
                </a:solidFill>
              </a:rPr>
              <a:t>　　　　　　　　</a:t>
            </a:r>
            <a:r>
              <a:rPr lang="ja-JP" altLang="ja-JP" sz="2800" b="1" dirty="0">
                <a:solidFill>
                  <a:schemeClr val="bg1"/>
                </a:solidFill>
              </a:rPr>
              <a:t>Ｅさん・家族の意向</a:t>
            </a:r>
            <a:r>
              <a:rPr lang="ja-JP" altLang="en-US" sz="2800" b="1" dirty="0">
                <a:solidFill>
                  <a:schemeClr val="bg1"/>
                </a:solidFill>
              </a:rPr>
              <a:t>　　</a:t>
            </a:r>
            <a:r>
              <a:rPr lang="ja-JP" altLang="en-US" sz="2800" b="1" dirty="0"/>
              <a:t>　</a:t>
            </a:r>
            <a:endParaRPr lang="ja-JP" altLang="en-US" sz="2800" dirty="0"/>
          </a:p>
        </p:txBody>
      </p:sp>
      <p:sp>
        <p:nvSpPr>
          <p:cNvPr id="5" name="メモ 4"/>
          <p:cNvSpPr/>
          <p:nvPr/>
        </p:nvSpPr>
        <p:spPr>
          <a:xfrm>
            <a:off x="7668344" y="0"/>
            <a:ext cx="1475656" cy="8640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endParaRPr kumimoji="1" lang="en-US" altLang="ja-JP" sz="2800" dirty="0">
              <a:solidFill>
                <a:srgbClr val="FF0000"/>
              </a:solidFill>
            </a:endParaRPr>
          </a:p>
          <a:p>
            <a:pPr algn="ctr"/>
            <a:r>
              <a:rPr lang="ja-JP" altLang="en-US" sz="2800" dirty="0">
                <a:solidFill>
                  <a:srgbClr val="FF0000"/>
                </a:solidFill>
              </a:rPr>
              <a:t>Ｐ</a:t>
            </a:r>
            <a:r>
              <a:rPr lang="en-US" altLang="ja-JP" sz="2800" dirty="0">
                <a:solidFill>
                  <a:srgbClr val="FF0000"/>
                </a:solidFill>
              </a:rPr>
              <a:t>82</a:t>
            </a:r>
          </a:p>
        </p:txBody>
      </p:sp>
      <p:sp>
        <p:nvSpPr>
          <p:cNvPr id="6" name="正方形/長方形 5"/>
          <p:cNvSpPr/>
          <p:nvPr/>
        </p:nvSpPr>
        <p:spPr>
          <a:xfrm>
            <a:off x="0" y="19220"/>
            <a:ext cx="2082621" cy="468000"/>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75656" y="332656"/>
            <a:ext cx="5929313" cy="923925"/>
          </a:xfrm>
          <a:prstGeom prst="rect">
            <a:avLst/>
          </a:prstGeom>
          <a:solidFill>
            <a:schemeClr val="tx2">
              <a:lumMod val="75000"/>
            </a:schemeClr>
          </a:solidFill>
        </p:spPr>
        <p:txBody>
          <a:bodyPr>
            <a:spAutoFit/>
          </a:bodyPr>
          <a:lstStyle/>
          <a:p>
            <a:pPr eaLnBrk="1" hangingPunct="1">
              <a:defRPr/>
            </a:pPr>
            <a:r>
              <a:rPr lang="ja-JP" altLang="en-US" sz="5400" dirty="0"/>
              <a:t>　</a:t>
            </a:r>
            <a:r>
              <a:rPr lang="ja-JP" altLang="en-US" sz="5400" b="1" dirty="0">
                <a:solidFill>
                  <a:schemeClr val="bg1"/>
                </a:solidFill>
              </a:rPr>
              <a:t>演習　②</a:t>
            </a:r>
            <a:r>
              <a:rPr lang="en-US" altLang="ja-JP" sz="5400" b="1" dirty="0">
                <a:solidFill>
                  <a:schemeClr val="bg1"/>
                </a:solidFill>
              </a:rPr>
              <a:t>-</a:t>
            </a:r>
            <a:r>
              <a:rPr lang="ja-JP" altLang="en-US" sz="1050" b="1" dirty="0">
                <a:solidFill>
                  <a:schemeClr val="bg1"/>
                </a:solidFill>
              </a:rPr>
              <a:t>　</a:t>
            </a:r>
            <a:r>
              <a:rPr lang="ja-JP" altLang="en-US" sz="5400" b="1" dirty="0">
                <a:solidFill>
                  <a:schemeClr val="bg1"/>
                </a:solidFill>
              </a:rPr>
              <a:t>（１）</a:t>
            </a:r>
            <a:r>
              <a:rPr lang="ja-JP" altLang="en-US" sz="4000" b="1" dirty="0"/>
              <a:t>　</a:t>
            </a:r>
            <a:endParaRPr lang="ja-JP" altLang="en-US" sz="4000" dirty="0"/>
          </a:p>
        </p:txBody>
      </p:sp>
      <p:graphicFrame>
        <p:nvGraphicFramePr>
          <p:cNvPr id="13315" name="Object 3"/>
          <p:cNvGraphicFramePr>
            <a:graphicFrameLocks noChangeAspect="1"/>
          </p:cNvGraphicFramePr>
          <p:nvPr>
            <p:extLst>
              <p:ext uri="{D42A27DB-BD31-4B8C-83A1-F6EECF244321}">
                <p14:modId xmlns:p14="http://schemas.microsoft.com/office/powerpoint/2010/main" val="3020556562"/>
              </p:ext>
            </p:extLst>
          </p:nvPr>
        </p:nvGraphicFramePr>
        <p:xfrm>
          <a:off x="1619672" y="1484786"/>
          <a:ext cx="5616624" cy="1879788"/>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36"/>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619672" y="1484786"/>
                        <a:ext cx="5616624" cy="187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円/楕円 4"/>
          <p:cNvSpPr/>
          <p:nvPr/>
        </p:nvSpPr>
        <p:spPr>
          <a:xfrm>
            <a:off x="1640579" y="1852406"/>
            <a:ext cx="2139333" cy="151216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メモ 5"/>
          <p:cNvSpPr/>
          <p:nvPr/>
        </p:nvSpPr>
        <p:spPr>
          <a:xfrm>
            <a:off x="7668344" y="980728"/>
            <a:ext cx="1475656" cy="92392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endParaRPr kumimoji="1" lang="en-US" altLang="ja-JP" sz="2800" dirty="0">
              <a:solidFill>
                <a:srgbClr val="FF0000"/>
              </a:solidFill>
            </a:endParaRPr>
          </a:p>
          <a:p>
            <a:pPr algn="ctr"/>
            <a:r>
              <a:rPr lang="ja-JP" altLang="en-US" sz="2800" dirty="0">
                <a:solidFill>
                  <a:srgbClr val="FF0000"/>
                </a:solidFill>
              </a:rPr>
              <a:t>Ｐ</a:t>
            </a:r>
            <a:r>
              <a:rPr lang="en-US" altLang="ja-JP" sz="2800" dirty="0">
                <a:solidFill>
                  <a:srgbClr val="FF0000"/>
                </a:solidFill>
              </a:rPr>
              <a:t>84</a:t>
            </a:r>
          </a:p>
        </p:txBody>
      </p:sp>
      <p:sp>
        <p:nvSpPr>
          <p:cNvPr id="7" name="正方形/長方形 6"/>
          <p:cNvSpPr/>
          <p:nvPr/>
        </p:nvSpPr>
        <p:spPr>
          <a:xfrm>
            <a:off x="580684" y="3592779"/>
            <a:ext cx="8284185" cy="1015663"/>
          </a:xfrm>
          <a:prstGeom prst="rect">
            <a:avLst/>
          </a:prstGeom>
        </p:spPr>
        <p:txBody>
          <a:bodyPr wrap="square">
            <a:spAutoFit/>
          </a:bodyPr>
          <a:lstStyle/>
          <a:p>
            <a:pPr marL="133350"/>
            <a:r>
              <a:rPr lang="ja-JP" altLang="ja-JP" sz="2800" kern="100" dirty="0">
                <a:solidFill>
                  <a:schemeClr val="tx1">
                    <a:lumMod val="65000"/>
                    <a:lumOff val="35000"/>
                  </a:schemeClr>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事例情報を読んで、</a:t>
            </a:r>
            <a:r>
              <a:rPr lang="ja-JP" altLang="ja-JP" sz="3200" b="1" kern="100" dirty="0">
                <a:solidFill>
                  <a:schemeClr val="accent2">
                    <a:lumMod val="75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cs typeface="Times New Roman" panose="02020603050405020304" pitchFamily="18" charset="0"/>
              </a:rPr>
              <a:t>「ＩＣＦシート」</a:t>
            </a:r>
            <a:r>
              <a:rPr lang="ja-JP" altLang="ja-JP" sz="2800" kern="100" dirty="0">
                <a:solidFill>
                  <a:schemeClr val="tx1">
                    <a:lumMod val="65000"/>
                    <a:lumOff val="35000"/>
                  </a:schemeClr>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を用いて、情報収集・整理</a:t>
            </a:r>
            <a:r>
              <a:rPr lang="ja-JP" altLang="en-US" sz="2800" kern="100" dirty="0">
                <a:solidFill>
                  <a:schemeClr val="tx1">
                    <a:lumMod val="65000"/>
                    <a:lumOff val="35000"/>
                  </a:schemeClr>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を行う</a:t>
            </a:r>
            <a:endParaRPr lang="ja-JP" altLang="ja-JP" sz="2800" kern="100" dirty="0">
              <a:solidFill>
                <a:schemeClr val="tx1">
                  <a:lumMod val="65000"/>
                  <a:lumOff val="35000"/>
                </a:schemeClr>
              </a:solidFill>
              <a:effectLst/>
              <a:latin typeface="HG創英角ﾎﾟｯﾌﾟ体" panose="040B0A09000000000000" pitchFamily="49" charset="-128"/>
              <a:ea typeface="HG創英角ﾎﾟｯﾌﾟ体" panose="040B0A09000000000000" pitchFamily="49" charset="-128"/>
              <a:cs typeface="Times New Roman" panose="02020603050405020304" pitchFamily="18" charset="0"/>
            </a:endParaRPr>
          </a:p>
        </p:txBody>
      </p:sp>
      <p:sp>
        <p:nvSpPr>
          <p:cNvPr id="8" name="正方形/長方形 7"/>
          <p:cNvSpPr/>
          <p:nvPr/>
        </p:nvSpPr>
        <p:spPr>
          <a:xfrm>
            <a:off x="351463" y="4611374"/>
            <a:ext cx="8674776" cy="2196000"/>
          </a:xfrm>
          <a:prstGeom prst="rect">
            <a:avLst/>
          </a:prstGeom>
          <a:solidFill>
            <a:schemeClr val="bg1">
              <a:lumMod val="85000"/>
            </a:schemeClr>
          </a:solidFill>
        </p:spPr>
        <p:txBody>
          <a:bodyPr wrap="square">
            <a:spAutoFit/>
          </a:bodyPr>
          <a:lstStyle/>
          <a:p>
            <a:pPr marL="382270" indent="-382270" algn="just">
              <a:spcAft>
                <a:spcPts val="0"/>
              </a:spcAft>
            </a:pP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260350" indent="-127000" algn="just"/>
            <a:r>
              <a:rPr lang="ja-JP" altLang="en-US" sz="2400" kern="100" dirty="0">
                <a:latin typeface="+mn-ea"/>
                <a:cs typeface="Times New Roman" panose="02020603050405020304" pitchFamily="18" charset="0"/>
              </a:rPr>
              <a:t>　</a:t>
            </a:r>
            <a:r>
              <a:rPr lang="ja-JP" altLang="en-US" sz="32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⑴</a:t>
            </a:r>
            <a:r>
              <a:rPr lang="ja-JP" altLang="en-US" sz="3200" b="1" kern="100" dirty="0">
                <a:solidFill>
                  <a:srgbClr val="FF0000"/>
                </a:solidFill>
                <a:latin typeface="+mn-ea"/>
                <a:cs typeface="Times New Roman" panose="02020603050405020304" pitchFamily="18" charset="0"/>
              </a:rPr>
              <a:t>　</a:t>
            </a:r>
            <a:r>
              <a:rPr lang="ja-JP" altLang="en-US" sz="3200" b="1" kern="100" dirty="0">
                <a:solidFill>
                  <a:srgbClr val="000000"/>
                </a:solidFill>
                <a:latin typeface="+mn-ea"/>
                <a:cs typeface="Times New Roman" panose="02020603050405020304" pitchFamily="18" charset="0"/>
              </a:rPr>
              <a:t>ＩＣＦ整理表を作成　　</a:t>
            </a:r>
            <a:r>
              <a:rPr lang="ja-JP" altLang="ja-JP" sz="3200" b="1" kern="100" dirty="0">
                <a:solidFill>
                  <a:srgbClr val="FF0000"/>
                </a:solidFill>
                <a:latin typeface="+mn-ea"/>
                <a:cs typeface="Times New Roman" panose="02020603050405020304" pitchFamily="18" charset="0"/>
              </a:rPr>
              <a:t>個人ワーク</a:t>
            </a:r>
            <a:r>
              <a:rPr lang="ja-JP" altLang="en-US" sz="3200" b="1" kern="100" dirty="0">
                <a:solidFill>
                  <a:srgbClr val="FF0000"/>
                </a:solidFill>
                <a:latin typeface="+mn-ea"/>
                <a:cs typeface="Times New Roman" panose="02020603050405020304" pitchFamily="18" charset="0"/>
              </a:rPr>
              <a:t>　</a:t>
            </a:r>
            <a:r>
              <a:rPr lang="ja-JP" altLang="en-US" sz="3600" b="1" kern="100" dirty="0">
                <a:solidFill>
                  <a:srgbClr val="FF3399"/>
                </a:solidFill>
                <a:effectLst>
                  <a:outerShdw blurRad="38100" dist="38100" dir="2700000" algn="tl">
                    <a:srgbClr val="000000">
                      <a:alpha val="43137"/>
                    </a:srgbClr>
                  </a:outerShdw>
                </a:effectLst>
                <a:latin typeface="+mn-ea"/>
                <a:cs typeface="Times New Roman" panose="02020603050405020304" pitchFamily="18" charset="0"/>
              </a:rPr>
              <a:t>１</a:t>
            </a:r>
            <a:r>
              <a:rPr lang="en-US" altLang="ja-JP" sz="3600" b="1" kern="100" dirty="0">
                <a:solidFill>
                  <a:srgbClr val="FF3399"/>
                </a:solidFill>
                <a:effectLst>
                  <a:outerShdw blurRad="38100" dist="38100" dir="2700000" algn="tl">
                    <a:srgbClr val="000000">
                      <a:alpha val="43137"/>
                    </a:srgbClr>
                  </a:outerShdw>
                </a:effectLst>
                <a:latin typeface="+mn-ea"/>
                <a:cs typeface="Times New Roman" panose="02020603050405020304" pitchFamily="18" charset="0"/>
              </a:rPr>
              <a:t>5</a:t>
            </a:r>
            <a:r>
              <a:rPr lang="ja-JP" altLang="en-US" sz="3600" b="1" kern="100" dirty="0">
                <a:solidFill>
                  <a:srgbClr val="FF3399"/>
                </a:solidFill>
                <a:effectLst>
                  <a:outerShdw blurRad="38100" dist="38100" dir="2700000" algn="tl">
                    <a:srgbClr val="000000">
                      <a:alpha val="43137"/>
                    </a:srgbClr>
                  </a:outerShdw>
                </a:effectLst>
                <a:latin typeface="+mn-ea"/>
                <a:cs typeface="Times New Roman" panose="02020603050405020304" pitchFamily="18" charset="0"/>
              </a:rPr>
              <a:t>分</a:t>
            </a:r>
            <a:endParaRPr lang="en-US" altLang="ja-JP" sz="3600" b="1" kern="100" dirty="0">
              <a:solidFill>
                <a:srgbClr val="FF3399"/>
              </a:solidFill>
              <a:effectLst>
                <a:outerShdw blurRad="38100" dist="38100" dir="2700000" algn="tl">
                  <a:srgbClr val="000000">
                    <a:alpha val="43137"/>
                  </a:srgbClr>
                </a:outerShdw>
              </a:effectLst>
              <a:latin typeface="+mn-ea"/>
              <a:cs typeface="Times New Roman" panose="02020603050405020304" pitchFamily="18" charset="0"/>
            </a:endParaRPr>
          </a:p>
          <a:p>
            <a:pPr marL="260350" indent="-127000" algn="just"/>
            <a:endParaRPr lang="en-US" altLang="ja-JP" sz="3200" b="1" kern="100" dirty="0">
              <a:solidFill>
                <a:srgbClr val="0033CC"/>
              </a:solidFill>
              <a:latin typeface="+mn-ea"/>
              <a:cs typeface="Times New Roman" panose="02020603050405020304" pitchFamily="18" charset="0"/>
            </a:endParaRPr>
          </a:p>
          <a:p>
            <a:pPr marL="260350" indent="-127000" algn="just">
              <a:spcAft>
                <a:spcPts val="0"/>
              </a:spcAft>
            </a:pPr>
            <a:r>
              <a:rPr lang="ja-JP" altLang="en-US" sz="3200" b="1" kern="100" dirty="0">
                <a:solidFill>
                  <a:srgbClr val="FF0000"/>
                </a:solidFill>
                <a:latin typeface="+mn-ea"/>
                <a:cs typeface="Times New Roman" panose="02020603050405020304" pitchFamily="18" charset="0"/>
              </a:rPr>
              <a:t>　</a:t>
            </a:r>
            <a:r>
              <a:rPr lang="ja-JP" altLang="en-US" sz="3200" b="1" kern="100" dirty="0">
                <a:latin typeface="ＭＳ Ｐゴシック" panose="020B0600070205080204" pitchFamily="50" charset="-128"/>
                <a:cs typeface="Times New Roman" panose="02020603050405020304" pitchFamily="18" charset="0"/>
              </a:rPr>
              <a:t>⑵</a:t>
            </a:r>
            <a:r>
              <a:rPr lang="ja-JP" altLang="en-US" sz="3200" b="1" dirty="0">
                <a:solidFill>
                  <a:srgbClr val="FF0000"/>
                </a:solidFill>
                <a:latin typeface="+mn-ea"/>
                <a:cs typeface="Times New Roman" panose="02020603050405020304" pitchFamily="18" charset="0"/>
              </a:rPr>
              <a:t>　</a:t>
            </a:r>
            <a:r>
              <a:rPr lang="ja-JP" altLang="ja-JP" sz="3200" dirty="0"/>
              <a:t>記載例の提示</a:t>
            </a:r>
            <a:r>
              <a:rPr lang="ja-JP" altLang="en-US" sz="3200" dirty="0"/>
              <a:t>（</a:t>
            </a:r>
            <a:r>
              <a:rPr lang="ja-JP" altLang="en-US" sz="3200" b="1" kern="100" dirty="0">
                <a:solidFill>
                  <a:srgbClr val="000000"/>
                </a:solidFill>
                <a:latin typeface="+mn-ea"/>
                <a:cs typeface="Times New Roman" panose="02020603050405020304" pitchFamily="18" charset="0"/>
              </a:rPr>
              <a:t>ＩＣＦ整理表</a:t>
            </a:r>
            <a:r>
              <a:rPr lang="ja-JP" altLang="en-US" sz="3200" b="1" kern="100" dirty="0">
                <a:solidFill>
                  <a:srgbClr val="002060"/>
                </a:solidFill>
                <a:latin typeface="+mn-ea"/>
                <a:cs typeface="Times New Roman" panose="02020603050405020304" pitchFamily="18" charset="0"/>
              </a:rPr>
              <a:t>の擦り合わせ）</a:t>
            </a:r>
            <a:endParaRPr lang="en-US" altLang="ja-JP" sz="3200" b="1" kern="100" dirty="0">
              <a:solidFill>
                <a:srgbClr val="002060"/>
              </a:solidFill>
              <a:latin typeface="+mn-ea"/>
              <a:cs typeface="Times New Roman" panose="02020603050405020304" pitchFamily="18" charset="0"/>
            </a:endParaRPr>
          </a:p>
          <a:p>
            <a:pPr marL="260350" indent="-127000" algn="just">
              <a:spcAft>
                <a:spcPts val="0"/>
              </a:spcAft>
            </a:pPr>
            <a:endParaRPr lang="en-US" altLang="ja-JP" sz="1600" b="1" kern="100" dirty="0">
              <a:solidFill>
                <a:srgbClr val="002060"/>
              </a:solidFill>
              <a:latin typeface="+mn-ea"/>
              <a:cs typeface="Times New Roman" panose="02020603050405020304" pitchFamily="18" charset="0"/>
            </a:endParaRPr>
          </a:p>
        </p:txBody>
      </p:sp>
      <p:sp>
        <p:nvSpPr>
          <p:cNvPr id="9" name="下矢印 8"/>
          <p:cNvSpPr/>
          <p:nvPr/>
        </p:nvSpPr>
        <p:spPr>
          <a:xfrm>
            <a:off x="3923928" y="5733256"/>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5"/>
          <p:cNvSpPr>
            <a:spLocks noChangeArrowheads="1"/>
          </p:cNvSpPr>
          <p:nvPr/>
        </p:nvSpPr>
        <p:spPr bwMode="auto">
          <a:xfrm>
            <a:off x="1089025" y="1162050"/>
            <a:ext cx="638175" cy="290513"/>
          </a:xfrm>
          <a:prstGeom prst="rect">
            <a:avLst/>
          </a:prstGeom>
          <a:noFill/>
          <a:ln w="9525">
            <a:noFill/>
            <a:miter lim="800000"/>
            <a:headEnd/>
            <a:tailEnd/>
          </a:ln>
        </p:spPr>
        <p:txBody>
          <a:bodyPr/>
          <a:lstStyle/>
          <a:p>
            <a:endParaRPr lang="ja-JP" altLang="ja-JP"/>
          </a:p>
        </p:txBody>
      </p:sp>
      <p:grpSp>
        <p:nvGrpSpPr>
          <p:cNvPr id="2" name="Group 1"/>
          <p:cNvGrpSpPr>
            <a:grpSpLocks/>
          </p:cNvGrpSpPr>
          <p:nvPr/>
        </p:nvGrpSpPr>
        <p:grpSpPr bwMode="auto">
          <a:xfrm>
            <a:off x="142875" y="142875"/>
            <a:ext cx="8858250" cy="6572250"/>
            <a:chOff x="1110" y="8599"/>
            <a:chExt cx="10024" cy="7209"/>
          </a:xfrm>
        </p:grpSpPr>
        <p:sp>
          <p:nvSpPr>
            <p:cNvPr id="6160" name="Rectangle 24"/>
            <p:cNvSpPr>
              <a:spLocks noChangeArrowheads="1"/>
            </p:cNvSpPr>
            <p:nvPr/>
          </p:nvSpPr>
          <p:spPr bwMode="auto">
            <a:xfrm>
              <a:off x="4245" y="8599"/>
              <a:ext cx="3618" cy="1560"/>
            </a:xfrm>
            <a:prstGeom prst="rect">
              <a:avLst/>
            </a:prstGeom>
            <a:solidFill>
              <a:srgbClr val="F2DBDB"/>
            </a:solidFill>
            <a:ln w="9525">
              <a:solidFill>
                <a:srgbClr val="000000"/>
              </a:solidFill>
              <a:miter lim="800000"/>
              <a:headEnd/>
              <a:tailEnd/>
            </a:ln>
          </p:spPr>
          <p:txBody>
            <a:bodyPr/>
            <a:lstStyle/>
            <a:p>
              <a:pPr algn="ctr">
                <a:defRPr/>
              </a:pPr>
              <a:r>
                <a:rPr lang="ja-JP" altLang="ja-JP" b="1" dirty="0">
                  <a:solidFill>
                    <a:schemeClr val="accent3">
                      <a:lumMod val="50000"/>
                    </a:schemeClr>
                  </a:solidFill>
                  <a:latin typeface="ＭＳ Ｐ明朝" pitchFamily="18" charset="-128"/>
                  <a:ea typeface="ＭＳ Ｐゴシック" panose="020B0600070205080204" pitchFamily="50" charset="-128"/>
                  <a:cs typeface="Times New Roman" pitchFamily="18" charset="0"/>
                </a:rPr>
                <a:t>【</a:t>
              </a:r>
              <a:r>
                <a:rPr lang="ja-JP" b="1" dirty="0">
                  <a:solidFill>
                    <a:schemeClr val="accent3">
                      <a:lumMod val="50000"/>
                    </a:schemeClr>
                  </a:solidFill>
                  <a:latin typeface="Century" pitchFamily="18" charset="0"/>
                  <a:ea typeface="ＭＳ Ｐゴシック" panose="020B0600070205080204" pitchFamily="50" charset="-128"/>
                  <a:cs typeface="Times New Roman" pitchFamily="18" charset="0"/>
                </a:rPr>
                <a:t>健康状態</a:t>
              </a:r>
              <a:r>
                <a:rPr lang="en-US" altLang="ja-JP" b="1" dirty="0">
                  <a:solidFill>
                    <a:schemeClr val="accent3">
                      <a:lumMod val="50000"/>
                    </a:schemeClr>
                  </a:solidFill>
                  <a:latin typeface="ＭＳ Ｐ明朝" pitchFamily="18" charset="-128"/>
                  <a:ea typeface="ＭＳ Ｐゴシック" panose="020B0600070205080204" pitchFamily="50" charset="-128"/>
                  <a:cs typeface="Times New Roman" pitchFamily="18" charset="0"/>
                </a:rPr>
                <a:t>】</a:t>
              </a:r>
              <a:endParaRPr lang="en-US" altLang="ja-JP" b="1" dirty="0">
                <a:solidFill>
                  <a:schemeClr val="accent3">
                    <a:lumMod val="50000"/>
                  </a:schemeClr>
                </a:solidFill>
                <a:ea typeface="ＭＳ Ｐゴシック" panose="020B0600070205080204" pitchFamily="50" charset="-128"/>
              </a:endParaRPr>
            </a:p>
            <a:p>
              <a:pPr>
                <a:defRPr/>
              </a:pPr>
              <a:endParaRPr lang="en-US" altLang="ja-JP" dirty="0">
                <a:ea typeface="ＭＳ Ｐゴシック" panose="020B0600070205080204" pitchFamily="50" charset="-128"/>
              </a:endParaRPr>
            </a:p>
          </p:txBody>
        </p:sp>
        <p:sp>
          <p:nvSpPr>
            <p:cNvPr id="207895" name="Rectangle 23"/>
            <p:cNvSpPr>
              <a:spLocks noChangeArrowheads="1"/>
            </p:cNvSpPr>
            <p:nvPr/>
          </p:nvSpPr>
          <p:spPr bwMode="auto">
            <a:xfrm>
              <a:off x="1110" y="10765"/>
              <a:ext cx="3135" cy="2062"/>
            </a:xfrm>
            <a:prstGeom prst="rect">
              <a:avLst/>
            </a:prstGeom>
            <a:solidFill>
              <a:srgbClr val="F2F2F2"/>
            </a:solidFill>
            <a:ln w="9525">
              <a:solidFill>
                <a:srgbClr val="000000"/>
              </a:solidFill>
              <a:miter lim="800000"/>
              <a:headEnd/>
              <a:tailEnd/>
            </a:ln>
          </p:spPr>
          <p:txBody>
            <a:bodyPr lIns="0" rIns="0"/>
            <a:lstStyle/>
            <a:p>
              <a:pPr algn="ctr">
                <a:defRPr/>
              </a:pPr>
              <a:r>
                <a:rPr lang="ja-JP" altLang="ja-JP" b="1" dirty="0">
                  <a:solidFill>
                    <a:srgbClr val="FF0000"/>
                  </a:solidFill>
                  <a:latin typeface="ＭＳ Ｐ明朝" pitchFamily="18" charset="-128"/>
                  <a:cs typeface="Times New Roman" pitchFamily="18" charset="0"/>
                </a:rPr>
                <a:t>【</a:t>
              </a:r>
              <a:r>
                <a:rPr lang="ja-JP" b="1" dirty="0">
                  <a:solidFill>
                    <a:srgbClr val="FF0000"/>
                  </a:solidFill>
                  <a:latin typeface="Century" pitchFamily="18" charset="0"/>
                  <a:cs typeface="Times New Roman" pitchFamily="18" charset="0"/>
                </a:rPr>
                <a:t>心身機能・身体構造</a:t>
              </a:r>
              <a:r>
                <a:rPr lang="ja-JP" altLang="ja-JP" b="1" dirty="0">
                  <a:solidFill>
                    <a:srgbClr val="FF0000"/>
                  </a:solidFill>
                  <a:latin typeface="ＭＳ Ｐ明朝" pitchFamily="18" charset="-128"/>
                  <a:cs typeface="Times New Roman" pitchFamily="18" charset="0"/>
                </a:rPr>
                <a:t>】</a:t>
              </a:r>
              <a:endParaRPr lang="en-US" altLang="ja-JP" b="1" dirty="0">
                <a:solidFill>
                  <a:srgbClr val="FF0000"/>
                </a:solidFill>
                <a:latin typeface="ＭＳ Ｐ明朝" pitchFamily="18" charset="-128"/>
                <a:cs typeface="Times New Roman" pitchFamily="18" charset="0"/>
              </a:endParaRPr>
            </a:p>
            <a:p>
              <a:pPr algn="ctr">
                <a:defRPr/>
              </a:pPr>
              <a:endParaRPr lang="ja-JP" altLang="ja-JP" b="1" dirty="0">
                <a:solidFill>
                  <a:schemeClr val="tx2">
                    <a:lumMod val="75000"/>
                  </a:schemeClr>
                </a:solidFill>
              </a:endParaRPr>
            </a:p>
            <a:p>
              <a:pPr>
                <a:defRPr/>
              </a:pPr>
              <a:endParaRPr lang="en-US" altLang="ja-JP" b="1" dirty="0">
                <a:solidFill>
                  <a:schemeClr val="tx2">
                    <a:lumMod val="75000"/>
                  </a:schemeClr>
                </a:solidFill>
                <a:latin typeface="ＭＳ Ｐ明朝" pitchFamily="18" charset="-128"/>
                <a:cs typeface="Times New Roman" pitchFamily="18" charset="0"/>
              </a:endParaRPr>
            </a:p>
            <a:p>
              <a:pPr>
                <a:defRPr/>
              </a:pPr>
              <a:endParaRPr lang="en-US" altLang="ja-JP" b="1" dirty="0">
                <a:solidFill>
                  <a:schemeClr val="tx2">
                    <a:lumMod val="75000"/>
                  </a:schemeClr>
                </a:solidFill>
                <a:latin typeface="ＭＳ Ｐ明朝" pitchFamily="18" charset="-128"/>
                <a:cs typeface="Times New Roman" pitchFamily="18" charset="0"/>
              </a:endParaRPr>
            </a:p>
            <a:p>
              <a:pPr>
                <a:defRPr/>
              </a:pPr>
              <a:r>
                <a:rPr lang="ja-JP" altLang="ja-JP" b="1" dirty="0">
                  <a:solidFill>
                    <a:schemeClr val="tx2">
                      <a:lumMod val="75000"/>
                    </a:schemeClr>
                  </a:solidFill>
                  <a:latin typeface="ＭＳ Ｐ明朝" pitchFamily="18" charset="-128"/>
                  <a:cs typeface="Times New Roman" pitchFamily="18" charset="0"/>
                </a:rPr>
                <a:t>【</a:t>
              </a:r>
              <a:r>
                <a:rPr lang="ja-JP" altLang="en-US" b="1" dirty="0">
                  <a:solidFill>
                    <a:schemeClr val="tx2">
                      <a:lumMod val="75000"/>
                    </a:schemeClr>
                  </a:solidFill>
                  <a:latin typeface="Century" pitchFamily="18" charset="0"/>
                  <a:cs typeface="Times New Roman" pitchFamily="18" charset="0"/>
                </a:rPr>
                <a:t>心身機能・身体構造障害</a:t>
              </a:r>
              <a:r>
                <a:rPr lang="ja-JP" altLang="ja-JP" b="1" dirty="0">
                  <a:solidFill>
                    <a:schemeClr val="tx2">
                      <a:lumMod val="75000"/>
                    </a:schemeClr>
                  </a:solidFill>
                  <a:latin typeface="ＭＳ Ｐ明朝" pitchFamily="18" charset="-128"/>
                  <a:cs typeface="Times New Roman" pitchFamily="18" charset="0"/>
                </a:rPr>
                <a:t>】</a:t>
              </a:r>
              <a:endParaRPr lang="en-US" altLang="ja-JP" b="1" dirty="0">
                <a:solidFill>
                  <a:schemeClr val="tx2">
                    <a:lumMod val="75000"/>
                  </a:schemeClr>
                </a:solidFill>
                <a:latin typeface="ＭＳ Ｐ明朝" pitchFamily="18" charset="-128"/>
                <a:cs typeface="Times New Roman" pitchFamily="18" charset="0"/>
              </a:endParaRPr>
            </a:p>
            <a:p>
              <a:pPr>
                <a:defRPr/>
              </a:pPr>
              <a:endParaRPr lang="ja-JP" altLang="ja-JP" dirty="0"/>
            </a:p>
          </p:txBody>
        </p:sp>
        <p:sp>
          <p:nvSpPr>
            <p:cNvPr id="207894" name="Rectangle 22"/>
            <p:cNvSpPr>
              <a:spLocks noChangeArrowheads="1"/>
            </p:cNvSpPr>
            <p:nvPr/>
          </p:nvSpPr>
          <p:spPr bwMode="auto">
            <a:xfrm>
              <a:off x="4426" y="10765"/>
              <a:ext cx="3253" cy="2062"/>
            </a:xfrm>
            <a:prstGeom prst="rect">
              <a:avLst/>
            </a:prstGeom>
            <a:solidFill>
              <a:srgbClr val="FDE9D9"/>
            </a:solidFill>
            <a:ln w="9525">
              <a:solidFill>
                <a:srgbClr val="000000"/>
              </a:solidFill>
              <a:miter lim="800000"/>
              <a:headEnd/>
              <a:tailEnd/>
            </a:ln>
          </p:spPr>
          <p:txBody>
            <a:bodyPr lIns="37440" rIns="37440"/>
            <a:lstStyle/>
            <a:p>
              <a:pPr algn="ctr">
                <a:defRPr/>
              </a:pPr>
              <a:r>
                <a:rPr lang="ja-JP" altLang="ja-JP" b="1" dirty="0">
                  <a:solidFill>
                    <a:srgbClr val="FF0000"/>
                  </a:solidFill>
                  <a:latin typeface="ＭＳ Ｐ明朝" pitchFamily="18" charset="-128"/>
                  <a:cs typeface="Times New Roman" pitchFamily="18" charset="0"/>
                </a:rPr>
                <a:t>【</a:t>
              </a:r>
              <a:r>
                <a:rPr lang="ja-JP" b="1" dirty="0">
                  <a:solidFill>
                    <a:srgbClr val="FF0000"/>
                  </a:solidFill>
                  <a:latin typeface="Century" pitchFamily="18" charset="0"/>
                  <a:cs typeface="Times New Roman" pitchFamily="18" charset="0"/>
                </a:rPr>
                <a:t>活　動</a:t>
              </a:r>
              <a:r>
                <a:rPr lang="ja-JP" altLang="ja-JP" b="1" dirty="0">
                  <a:solidFill>
                    <a:srgbClr val="FF0000"/>
                  </a:solidFill>
                  <a:latin typeface="ＭＳ Ｐ明朝" pitchFamily="18" charset="-128"/>
                  <a:cs typeface="Times New Roman" pitchFamily="18" charset="0"/>
                </a:rPr>
                <a:t>】</a:t>
              </a:r>
              <a:endParaRPr lang="en-US" altLang="ja-JP" b="1" dirty="0">
                <a:solidFill>
                  <a:srgbClr val="FF0000"/>
                </a:solidFill>
                <a:latin typeface="ＭＳ Ｐ明朝" pitchFamily="18" charset="-128"/>
                <a:cs typeface="Times New Roman" pitchFamily="18" charset="0"/>
              </a:endParaRPr>
            </a:p>
            <a:p>
              <a:pPr algn="ctr">
                <a:defRPr/>
              </a:pPr>
              <a:endParaRPr lang="en-US" altLang="ja-JP" b="1" dirty="0">
                <a:solidFill>
                  <a:schemeClr val="tx2">
                    <a:lumMod val="75000"/>
                  </a:schemeClr>
                </a:solidFill>
                <a:latin typeface="ＭＳ Ｐ明朝" pitchFamily="18" charset="-128"/>
                <a:cs typeface="Times New Roman" pitchFamily="18" charset="0"/>
              </a:endParaRPr>
            </a:p>
            <a:p>
              <a:pPr algn="ctr">
                <a:defRPr/>
              </a:pPr>
              <a:endParaRPr lang="en-US" altLang="ja-JP" b="1" dirty="0">
                <a:solidFill>
                  <a:schemeClr val="tx2">
                    <a:lumMod val="75000"/>
                  </a:schemeClr>
                </a:solidFill>
                <a:latin typeface="ＭＳ Ｐ明朝" pitchFamily="18" charset="-128"/>
                <a:cs typeface="Times New Roman" pitchFamily="18" charset="0"/>
              </a:endParaRPr>
            </a:p>
            <a:p>
              <a:pPr algn="ctr">
                <a:defRPr/>
              </a:pPr>
              <a:endParaRPr lang="en-US" altLang="ja-JP" b="1" dirty="0">
                <a:solidFill>
                  <a:schemeClr val="tx2">
                    <a:lumMod val="75000"/>
                  </a:schemeClr>
                </a:solidFill>
                <a:latin typeface="ＭＳ Ｐ明朝" pitchFamily="18" charset="-128"/>
                <a:cs typeface="Times New Roman" pitchFamily="18" charset="0"/>
              </a:endParaRPr>
            </a:p>
            <a:p>
              <a:pPr>
                <a:defRPr/>
              </a:pPr>
              <a:r>
                <a:rPr lang="ja-JP" altLang="en-US" b="1" dirty="0">
                  <a:solidFill>
                    <a:schemeClr val="tx2">
                      <a:lumMod val="75000"/>
                    </a:schemeClr>
                  </a:solidFill>
                  <a:latin typeface="ＭＳ Ｐ明朝" pitchFamily="18" charset="-128"/>
                  <a:cs typeface="Times New Roman" pitchFamily="18" charset="0"/>
                </a:rPr>
                <a:t>　　　　　</a:t>
              </a:r>
              <a:r>
                <a:rPr lang="ja-JP" altLang="ja-JP" b="1" dirty="0">
                  <a:solidFill>
                    <a:schemeClr val="tx2">
                      <a:lumMod val="75000"/>
                    </a:schemeClr>
                  </a:solidFill>
                  <a:latin typeface="ＭＳ Ｐ明朝" pitchFamily="18" charset="-128"/>
                  <a:cs typeface="Times New Roman" pitchFamily="18" charset="0"/>
                </a:rPr>
                <a:t>【</a:t>
              </a:r>
              <a:r>
                <a:rPr lang="ja-JP" altLang="en-US" b="1" dirty="0">
                  <a:solidFill>
                    <a:schemeClr val="tx2">
                      <a:lumMod val="75000"/>
                    </a:schemeClr>
                  </a:solidFill>
                  <a:latin typeface="Century" pitchFamily="18" charset="0"/>
                  <a:cs typeface="Times New Roman" pitchFamily="18" charset="0"/>
                </a:rPr>
                <a:t>活動制限</a:t>
              </a:r>
              <a:r>
                <a:rPr lang="ja-JP" altLang="ja-JP" b="1" dirty="0">
                  <a:solidFill>
                    <a:schemeClr val="tx2">
                      <a:lumMod val="75000"/>
                    </a:schemeClr>
                  </a:solidFill>
                  <a:latin typeface="ＭＳ Ｐ明朝" pitchFamily="18" charset="-128"/>
                  <a:cs typeface="Times New Roman" pitchFamily="18" charset="0"/>
                </a:rPr>
                <a:t>】</a:t>
              </a:r>
              <a:endParaRPr lang="en-US" altLang="ja-JP" b="1" dirty="0">
                <a:solidFill>
                  <a:schemeClr val="tx2">
                    <a:lumMod val="75000"/>
                  </a:schemeClr>
                </a:solidFill>
                <a:latin typeface="ＭＳ Ｐ明朝" pitchFamily="18" charset="-128"/>
                <a:cs typeface="Times New Roman" pitchFamily="18" charset="0"/>
              </a:endParaRPr>
            </a:p>
            <a:p>
              <a:pPr>
                <a:defRPr/>
              </a:pPr>
              <a:endParaRPr lang="ja-JP" altLang="ja-JP" dirty="0"/>
            </a:p>
          </p:txBody>
        </p:sp>
        <p:sp>
          <p:nvSpPr>
            <p:cNvPr id="207893" name="Rectangle 21"/>
            <p:cNvSpPr>
              <a:spLocks noChangeArrowheads="1"/>
            </p:cNvSpPr>
            <p:nvPr/>
          </p:nvSpPr>
          <p:spPr bwMode="auto">
            <a:xfrm>
              <a:off x="7900" y="10793"/>
              <a:ext cx="3210" cy="2062"/>
            </a:xfrm>
            <a:prstGeom prst="rect">
              <a:avLst/>
            </a:prstGeom>
            <a:solidFill>
              <a:srgbClr val="EAF1DD"/>
            </a:solidFill>
            <a:ln w="9525">
              <a:solidFill>
                <a:srgbClr val="000000"/>
              </a:solidFill>
              <a:miter lim="800000"/>
              <a:headEnd/>
              <a:tailEnd/>
            </a:ln>
          </p:spPr>
          <p:txBody>
            <a:bodyPr lIns="37440" rIns="37440"/>
            <a:lstStyle/>
            <a:p>
              <a:pPr algn="ctr">
                <a:defRPr/>
              </a:pPr>
              <a:r>
                <a:rPr lang="ja-JP" altLang="ja-JP" b="1" dirty="0">
                  <a:solidFill>
                    <a:srgbClr val="FF0000"/>
                  </a:solidFill>
                  <a:latin typeface="ＭＳ Ｐ明朝" pitchFamily="18" charset="-128"/>
                  <a:cs typeface="Times New Roman" pitchFamily="18" charset="0"/>
                </a:rPr>
                <a:t>【</a:t>
              </a:r>
              <a:r>
                <a:rPr lang="ja-JP" b="1" dirty="0">
                  <a:solidFill>
                    <a:srgbClr val="FF0000"/>
                  </a:solidFill>
                  <a:latin typeface="Century" pitchFamily="18" charset="0"/>
                  <a:cs typeface="Times New Roman" pitchFamily="18" charset="0"/>
                </a:rPr>
                <a:t>参　加</a:t>
              </a:r>
              <a:r>
                <a:rPr lang="ja-JP" altLang="ja-JP" b="1" dirty="0">
                  <a:solidFill>
                    <a:srgbClr val="FF0000"/>
                  </a:solidFill>
                  <a:latin typeface="ＭＳ Ｐ明朝" pitchFamily="18" charset="-128"/>
                  <a:cs typeface="Times New Roman" pitchFamily="18" charset="0"/>
                </a:rPr>
                <a:t>】</a:t>
              </a:r>
              <a:endParaRPr lang="en-US" altLang="ja-JP" b="1" dirty="0">
                <a:solidFill>
                  <a:srgbClr val="FF0000"/>
                </a:solidFill>
                <a:latin typeface="ＭＳ Ｐ明朝" pitchFamily="18" charset="-128"/>
                <a:cs typeface="Times New Roman" pitchFamily="18" charset="0"/>
              </a:endParaRPr>
            </a:p>
            <a:p>
              <a:pPr algn="ctr">
                <a:defRPr/>
              </a:pPr>
              <a:endParaRPr lang="ja-JP" altLang="ja-JP" b="1" dirty="0">
                <a:solidFill>
                  <a:schemeClr val="tx2">
                    <a:lumMod val="75000"/>
                  </a:schemeClr>
                </a:solidFill>
              </a:endParaRPr>
            </a:p>
            <a:p>
              <a:pPr>
                <a:defRPr/>
              </a:pPr>
              <a:endParaRPr lang="en-US" altLang="ja-JP" b="1" dirty="0">
                <a:solidFill>
                  <a:schemeClr val="tx2">
                    <a:lumMod val="75000"/>
                  </a:schemeClr>
                </a:solidFill>
                <a:latin typeface="ＭＳ Ｐ明朝" pitchFamily="18" charset="-128"/>
                <a:cs typeface="Times New Roman" pitchFamily="18" charset="0"/>
              </a:endParaRPr>
            </a:p>
            <a:p>
              <a:pPr>
                <a:defRPr/>
              </a:pPr>
              <a:endParaRPr lang="en-US" altLang="ja-JP" b="1" dirty="0">
                <a:solidFill>
                  <a:schemeClr val="tx2">
                    <a:lumMod val="75000"/>
                  </a:schemeClr>
                </a:solidFill>
                <a:latin typeface="ＭＳ Ｐ明朝" pitchFamily="18" charset="-128"/>
                <a:cs typeface="Times New Roman" pitchFamily="18" charset="0"/>
              </a:endParaRPr>
            </a:p>
            <a:p>
              <a:pPr>
                <a:defRPr/>
              </a:pPr>
              <a:r>
                <a:rPr lang="ja-JP" altLang="en-US" b="1" dirty="0">
                  <a:solidFill>
                    <a:schemeClr val="tx2">
                      <a:lumMod val="75000"/>
                    </a:schemeClr>
                  </a:solidFill>
                  <a:latin typeface="ＭＳ Ｐ明朝" pitchFamily="18" charset="-128"/>
                  <a:cs typeface="Times New Roman" pitchFamily="18" charset="0"/>
                </a:rPr>
                <a:t>　　　　</a:t>
              </a:r>
              <a:r>
                <a:rPr lang="ja-JP" altLang="ja-JP" b="1" dirty="0">
                  <a:solidFill>
                    <a:schemeClr val="tx2">
                      <a:lumMod val="75000"/>
                    </a:schemeClr>
                  </a:solidFill>
                  <a:latin typeface="ＭＳ Ｐ明朝" pitchFamily="18" charset="-128"/>
                  <a:cs typeface="Times New Roman" pitchFamily="18" charset="0"/>
                </a:rPr>
                <a:t>【</a:t>
              </a:r>
              <a:r>
                <a:rPr lang="ja-JP" altLang="en-US" b="1" dirty="0">
                  <a:solidFill>
                    <a:schemeClr val="tx2">
                      <a:lumMod val="75000"/>
                    </a:schemeClr>
                  </a:solidFill>
                  <a:latin typeface="Century" pitchFamily="18" charset="0"/>
                  <a:cs typeface="Times New Roman" pitchFamily="18" charset="0"/>
                </a:rPr>
                <a:t>参加制約</a:t>
              </a:r>
              <a:r>
                <a:rPr lang="ja-JP" altLang="ja-JP" b="1" dirty="0">
                  <a:solidFill>
                    <a:schemeClr val="tx2">
                      <a:lumMod val="75000"/>
                    </a:schemeClr>
                  </a:solidFill>
                  <a:latin typeface="ＭＳ Ｐ明朝" pitchFamily="18" charset="-128"/>
                  <a:cs typeface="Times New Roman" pitchFamily="18" charset="0"/>
                </a:rPr>
                <a:t>】</a:t>
              </a:r>
              <a:endParaRPr lang="en-US" altLang="ja-JP" b="1" dirty="0">
                <a:solidFill>
                  <a:schemeClr val="tx2">
                    <a:lumMod val="75000"/>
                  </a:schemeClr>
                </a:solidFill>
                <a:latin typeface="ＭＳ Ｐ明朝" pitchFamily="18" charset="-128"/>
                <a:cs typeface="Times New Roman" pitchFamily="18" charset="0"/>
              </a:endParaRPr>
            </a:p>
            <a:p>
              <a:pPr>
                <a:defRPr/>
              </a:pPr>
              <a:endParaRPr lang="ja-JP" altLang="ja-JP" dirty="0"/>
            </a:p>
          </p:txBody>
        </p:sp>
        <p:sp>
          <p:nvSpPr>
            <p:cNvPr id="6164" name="Rectangle 20"/>
            <p:cNvSpPr>
              <a:spLocks noChangeArrowheads="1"/>
            </p:cNvSpPr>
            <p:nvPr/>
          </p:nvSpPr>
          <p:spPr bwMode="auto">
            <a:xfrm>
              <a:off x="1297" y="13938"/>
              <a:ext cx="4193" cy="1870"/>
            </a:xfrm>
            <a:prstGeom prst="rect">
              <a:avLst/>
            </a:prstGeom>
            <a:solidFill>
              <a:srgbClr val="F2F2F2"/>
            </a:solidFill>
            <a:ln w="9525">
              <a:solidFill>
                <a:srgbClr val="000000"/>
              </a:solidFill>
              <a:miter lim="800000"/>
              <a:headEnd/>
              <a:tailEnd/>
            </a:ln>
          </p:spPr>
          <p:txBody>
            <a:bodyPr/>
            <a:lstStyle/>
            <a:p>
              <a:pPr algn="ctr">
                <a:defRPr/>
              </a:pPr>
              <a:r>
                <a:rPr lang="ja-JP" altLang="ja-JP" b="1" dirty="0">
                  <a:solidFill>
                    <a:srgbClr val="FF0000"/>
                  </a:solidFill>
                  <a:latin typeface="ＭＳ Ｐ明朝" pitchFamily="18" charset="-128"/>
                  <a:ea typeface="ＭＳ Ｐゴシック" panose="020B0600070205080204" pitchFamily="50" charset="-128"/>
                  <a:cs typeface="Times New Roman" pitchFamily="18" charset="0"/>
                </a:rPr>
                <a:t>【</a:t>
              </a:r>
              <a:r>
                <a:rPr lang="ja-JP" b="1" dirty="0">
                  <a:solidFill>
                    <a:srgbClr val="FF0000"/>
                  </a:solidFill>
                  <a:latin typeface="Century" pitchFamily="18" charset="0"/>
                  <a:ea typeface="ＭＳ Ｐゴシック" panose="020B0600070205080204" pitchFamily="50" charset="-128"/>
                  <a:cs typeface="Times New Roman" pitchFamily="18" charset="0"/>
                </a:rPr>
                <a:t>環境因子</a:t>
              </a:r>
              <a:r>
                <a:rPr lang="en-US" altLang="ja-JP" b="1" dirty="0">
                  <a:solidFill>
                    <a:srgbClr val="FF0000"/>
                  </a:solidFill>
                  <a:latin typeface="Century" pitchFamily="18" charset="0"/>
                  <a:ea typeface="ＭＳ Ｐゴシック" panose="020B0600070205080204" pitchFamily="50" charset="-128"/>
                  <a:cs typeface="Times New Roman" pitchFamily="18" charset="0"/>
                </a:rPr>
                <a:t>【</a:t>
              </a:r>
              <a:r>
                <a:rPr lang="ja-JP" altLang="en-US" b="1" dirty="0">
                  <a:solidFill>
                    <a:srgbClr val="FF0000"/>
                  </a:solidFill>
                  <a:latin typeface="Century" pitchFamily="18" charset="0"/>
                  <a:ea typeface="ＭＳ Ｐゴシック" panose="020B0600070205080204" pitchFamily="50" charset="-128"/>
                  <a:cs typeface="Times New Roman" pitchFamily="18" charset="0"/>
                </a:rPr>
                <a:t>促進因子）</a:t>
              </a:r>
              <a:r>
                <a:rPr lang="ja-JP" altLang="ja-JP" b="1" dirty="0">
                  <a:solidFill>
                    <a:srgbClr val="FF0000"/>
                  </a:solidFill>
                  <a:latin typeface="ＭＳ Ｐ明朝" pitchFamily="18" charset="-128"/>
                  <a:ea typeface="ＭＳ Ｐゴシック" panose="020B0600070205080204" pitchFamily="50" charset="-128"/>
                  <a:cs typeface="Times New Roman" pitchFamily="18" charset="0"/>
                </a:rPr>
                <a:t>】</a:t>
              </a:r>
              <a:endParaRPr lang="en-US" altLang="ja-JP" b="1" dirty="0">
                <a:solidFill>
                  <a:srgbClr val="FF0000"/>
                </a:solidFill>
                <a:latin typeface="ＭＳ Ｐ明朝" pitchFamily="18" charset="-128"/>
                <a:ea typeface="ＭＳ Ｐゴシック" panose="020B0600070205080204" pitchFamily="50" charset="-128"/>
                <a:cs typeface="Times New Roman" pitchFamily="18" charset="0"/>
              </a:endParaRPr>
            </a:p>
            <a:p>
              <a:pPr>
                <a:defRPr/>
              </a:pPr>
              <a:r>
                <a:rPr lang="ja-JP" altLang="en-US" b="1" dirty="0">
                  <a:solidFill>
                    <a:schemeClr val="tx1">
                      <a:lumMod val="65000"/>
                      <a:lumOff val="35000"/>
                    </a:schemeClr>
                  </a:solidFill>
                  <a:latin typeface="ＭＳ Ｐ明朝" pitchFamily="18" charset="-128"/>
                  <a:ea typeface="ＭＳ Ｐゴシック" panose="020B0600070205080204" pitchFamily="50" charset="-128"/>
                  <a:cs typeface="Times New Roman" pitchFamily="18" charset="0"/>
                </a:rPr>
                <a:t>・人的環境</a:t>
              </a:r>
              <a:endParaRPr lang="en-US" altLang="ja-JP" b="1" dirty="0">
                <a:solidFill>
                  <a:schemeClr val="tx1">
                    <a:lumMod val="65000"/>
                    <a:lumOff val="35000"/>
                  </a:schemeClr>
                </a:solidFill>
                <a:latin typeface="ＭＳ Ｐ明朝" pitchFamily="18" charset="-128"/>
                <a:ea typeface="ＭＳ Ｐゴシック" panose="020B0600070205080204" pitchFamily="50" charset="-128"/>
                <a:cs typeface="Times New Roman" pitchFamily="18" charset="0"/>
              </a:endParaRPr>
            </a:p>
            <a:p>
              <a:pPr>
                <a:defRPr/>
              </a:pPr>
              <a:r>
                <a:rPr lang="ja-JP" altLang="en-US" b="1" dirty="0">
                  <a:solidFill>
                    <a:schemeClr val="tx1">
                      <a:lumMod val="65000"/>
                      <a:lumOff val="35000"/>
                    </a:schemeClr>
                  </a:solidFill>
                  <a:latin typeface="ＭＳ Ｐ明朝" pitchFamily="18" charset="-128"/>
                  <a:ea typeface="ＭＳ Ｐゴシック" panose="020B0600070205080204" pitchFamily="50" charset="-128"/>
                  <a:cs typeface="Times New Roman" pitchFamily="18" charset="0"/>
                </a:rPr>
                <a:t>・物的環境</a:t>
              </a:r>
              <a:endParaRPr lang="ja-JP" altLang="ja-JP" b="1" dirty="0">
                <a:solidFill>
                  <a:schemeClr val="tx1">
                    <a:lumMod val="65000"/>
                    <a:lumOff val="35000"/>
                  </a:schemeClr>
                </a:solidFill>
                <a:ea typeface="ＭＳ Ｐゴシック" panose="020B0600070205080204" pitchFamily="50" charset="-128"/>
              </a:endParaRPr>
            </a:p>
            <a:p>
              <a:pPr>
                <a:defRPr/>
              </a:pPr>
              <a:r>
                <a:rPr lang="ja-JP" altLang="en-US" b="1" dirty="0">
                  <a:solidFill>
                    <a:srgbClr val="7030A0"/>
                  </a:solidFill>
                  <a:latin typeface="ＭＳ Ｐ明朝" pitchFamily="18" charset="-128"/>
                  <a:ea typeface="ＭＳ Ｐゴシック" panose="020B0600070205080204" pitchFamily="50" charset="-128"/>
                  <a:cs typeface="Times New Roman" pitchFamily="18" charset="0"/>
                </a:rPr>
                <a:t>　　　　</a:t>
              </a:r>
              <a:r>
                <a:rPr lang="ja-JP" altLang="ja-JP" b="1" dirty="0">
                  <a:solidFill>
                    <a:srgbClr val="7030A0"/>
                  </a:solidFill>
                  <a:latin typeface="ＭＳ Ｐ明朝" pitchFamily="18" charset="-128"/>
                  <a:ea typeface="ＭＳ Ｐゴシック" panose="020B0600070205080204" pitchFamily="50" charset="-128"/>
                  <a:cs typeface="Times New Roman" pitchFamily="18" charset="0"/>
                </a:rPr>
                <a:t>【</a:t>
              </a:r>
              <a:r>
                <a:rPr lang="ja-JP" b="1" dirty="0">
                  <a:solidFill>
                    <a:srgbClr val="7030A0"/>
                  </a:solidFill>
                  <a:latin typeface="Century" pitchFamily="18" charset="0"/>
                  <a:ea typeface="ＭＳ Ｐゴシック" panose="020B0600070205080204" pitchFamily="50" charset="-128"/>
                  <a:cs typeface="Times New Roman" pitchFamily="18" charset="0"/>
                </a:rPr>
                <a:t>環境因子</a:t>
              </a:r>
              <a:r>
                <a:rPr lang="en-US" altLang="ja-JP" b="1" dirty="0">
                  <a:solidFill>
                    <a:srgbClr val="7030A0"/>
                  </a:solidFill>
                  <a:latin typeface="Century" pitchFamily="18" charset="0"/>
                  <a:ea typeface="ＭＳ Ｐゴシック" panose="020B0600070205080204" pitchFamily="50" charset="-128"/>
                  <a:cs typeface="Times New Roman" pitchFamily="18" charset="0"/>
                </a:rPr>
                <a:t>【</a:t>
              </a:r>
              <a:r>
                <a:rPr lang="ja-JP" altLang="en-US" b="1" dirty="0">
                  <a:solidFill>
                    <a:srgbClr val="7030A0"/>
                  </a:solidFill>
                  <a:latin typeface="Century" pitchFamily="18" charset="0"/>
                  <a:ea typeface="ＭＳ Ｐゴシック" panose="020B0600070205080204" pitchFamily="50" charset="-128"/>
                  <a:cs typeface="Times New Roman" pitchFamily="18" charset="0"/>
                </a:rPr>
                <a:t>阻害因子）</a:t>
              </a:r>
              <a:r>
                <a:rPr lang="ja-JP" altLang="ja-JP" b="1" dirty="0">
                  <a:solidFill>
                    <a:srgbClr val="7030A0"/>
                  </a:solidFill>
                  <a:latin typeface="ＭＳ Ｐ明朝" pitchFamily="18" charset="-128"/>
                  <a:ea typeface="ＭＳ Ｐゴシック" panose="020B0600070205080204" pitchFamily="50" charset="-128"/>
                  <a:cs typeface="Times New Roman" pitchFamily="18" charset="0"/>
                </a:rPr>
                <a:t>】</a:t>
              </a:r>
              <a:endParaRPr lang="en-US" altLang="ja-JP" b="1" dirty="0">
                <a:solidFill>
                  <a:srgbClr val="7030A0"/>
                </a:solidFill>
                <a:latin typeface="ＭＳ Ｐ明朝" pitchFamily="18" charset="-128"/>
                <a:ea typeface="ＭＳ Ｐゴシック" panose="020B0600070205080204" pitchFamily="50" charset="-128"/>
                <a:cs typeface="Times New Roman" pitchFamily="18" charset="0"/>
              </a:endParaRPr>
            </a:p>
            <a:p>
              <a:pPr>
                <a:defRPr/>
              </a:pPr>
              <a:r>
                <a:rPr lang="ja-JP" altLang="en-US" b="1" dirty="0">
                  <a:solidFill>
                    <a:schemeClr val="tx1">
                      <a:lumMod val="65000"/>
                      <a:lumOff val="35000"/>
                    </a:schemeClr>
                  </a:solidFill>
                  <a:latin typeface="ＭＳ Ｐ明朝" pitchFamily="18" charset="-128"/>
                  <a:ea typeface="ＭＳ Ｐゴシック" panose="020B0600070205080204" pitchFamily="50" charset="-128"/>
                  <a:cs typeface="Times New Roman" pitchFamily="18" charset="0"/>
                </a:rPr>
                <a:t>・人的環境</a:t>
              </a:r>
              <a:endParaRPr lang="en-US" altLang="ja-JP" b="1" dirty="0">
                <a:solidFill>
                  <a:schemeClr val="tx1">
                    <a:lumMod val="65000"/>
                    <a:lumOff val="35000"/>
                  </a:schemeClr>
                </a:solidFill>
                <a:latin typeface="ＭＳ Ｐ明朝" pitchFamily="18" charset="-128"/>
                <a:ea typeface="ＭＳ Ｐゴシック" panose="020B0600070205080204" pitchFamily="50" charset="-128"/>
                <a:cs typeface="Times New Roman" pitchFamily="18" charset="0"/>
              </a:endParaRPr>
            </a:p>
            <a:p>
              <a:pPr>
                <a:defRPr/>
              </a:pPr>
              <a:r>
                <a:rPr lang="ja-JP" altLang="en-US" b="1" dirty="0">
                  <a:solidFill>
                    <a:schemeClr val="tx1">
                      <a:lumMod val="65000"/>
                      <a:lumOff val="35000"/>
                    </a:schemeClr>
                  </a:solidFill>
                  <a:latin typeface="ＭＳ Ｐ明朝" pitchFamily="18" charset="-128"/>
                  <a:ea typeface="ＭＳ Ｐゴシック" panose="020B0600070205080204" pitchFamily="50" charset="-128"/>
                  <a:cs typeface="Times New Roman" pitchFamily="18" charset="0"/>
                </a:rPr>
                <a:t>・物的環境</a:t>
              </a:r>
              <a:endParaRPr lang="ja-JP" altLang="ja-JP" b="1" dirty="0">
                <a:solidFill>
                  <a:schemeClr val="tx1">
                    <a:lumMod val="65000"/>
                    <a:lumOff val="35000"/>
                  </a:schemeClr>
                </a:solidFill>
                <a:ea typeface="ＭＳ Ｐゴシック" panose="020B0600070205080204" pitchFamily="50" charset="-128"/>
              </a:endParaRPr>
            </a:p>
            <a:p>
              <a:pPr>
                <a:defRPr/>
              </a:pPr>
              <a:endParaRPr lang="ja-JP" altLang="ja-JP" b="1" dirty="0">
                <a:ea typeface="ＭＳ Ｐゴシック" panose="020B0600070205080204" pitchFamily="50" charset="-128"/>
              </a:endParaRPr>
            </a:p>
          </p:txBody>
        </p:sp>
        <p:sp>
          <p:nvSpPr>
            <p:cNvPr id="14347" name="Rectangle 19"/>
            <p:cNvSpPr>
              <a:spLocks noChangeArrowheads="1"/>
            </p:cNvSpPr>
            <p:nvPr/>
          </p:nvSpPr>
          <p:spPr bwMode="auto">
            <a:xfrm>
              <a:off x="5960" y="13927"/>
              <a:ext cx="4165" cy="1871"/>
            </a:xfrm>
            <a:prstGeom prst="rect">
              <a:avLst/>
            </a:prstGeom>
            <a:solidFill>
              <a:srgbClr val="F2F2F2"/>
            </a:solidFill>
            <a:ln w="9525">
              <a:solidFill>
                <a:srgbClr val="000000"/>
              </a:solidFill>
              <a:miter lim="800000"/>
              <a:headEnd/>
              <a:tailEnd/>
            </a:ln>
          </p:spPr>
          <p:txBody>
            <a:bodyPr lIns="37440" rIns="37440"/>
            <a:lstStyle/>
            <a:p>
              <a:pPr algn="ctr"/>
              <a:r>
                <a:rPr lang="ja-JP" altLang="ja-JP" b="1">
                  <a:solidFill>
                    <a:srgbClr val="FF0000"/>
                  </a:solidFill>
                  <a:latin typeface="ＭＳ Ｐ明朝" charset="-128"/>
                  <a:cs typeface="Times New Roman" pitchFamily="18" charset="0"/>
                </a:rPr>
                <a:t>【</a:t>
              </a:r>
              <a:r>
                <a:rPr lang="ja-JP" altLang="ja-JP" b="1">
                  <a:solidFill>
                    <a:srgbClr val="FF0000"/>
                  </a:solidFill>
                  <a:latin typeface="Century" pitchFamily="18" charset="0"/>
                  <a:cs typeface="Times New Roman" pitchFamily="18" charset="0"/>
                </a:rPr>
                <a:t>個人因子</a:t>
              </a:r>
              <a:r>
                <a:rPr lang="en-US" altLang="ja-JP" b="1">
                  <a:solidFill>
                    <a:srgbClr val="FF0000"/>
                  </a:solidFill>
                  <a:latin typeface="Century" pitchFamily="18" charset="0"/>
                  <a:cs typeface="Times New Roman" pitchFamily="18" charset="0"/>
                </a:rPr>
                <a:t>【</a:t>
              </a:r>
              <a:r>
                <a:rPr lang="ja-JP" altLang="en-US" b="1">
                  <a:solidFill>
                    <a:srgbClr val="FF0000"/>
                  </a:solidFill>
                  <a:latin typeface="Century" pitchFamily="18" charset="0"/>
                  <a:cs typeface="Times New Roman" pitchFamily="18" charset="0"/>
                </a:rPr>
                <a:t>肯定的</a:t>
              </a:r>
              <a:r>
                <a:rPr lang="ja-JP" altLang="ja-JP" b="1">
                  <a:solidFill>
                    <a:srgbClr val="FF0000"/>
                  </a:solidFill>
                  <a:latin typeface="ＭＳ Ｐ明朝" charset="-128"/>
                  <a:cs typeface="Times New Roman" pitchFamily="18" charset="0"/>
                </a:rPr>
                <a:t>】</a:t>
              </a:r>
              <a:endParaRPr lang="en-US" altLang="ja-JP" b="1">
                <a:solidFill>
                  <a:srgbClr val="FF0000"/>
                </a:solidFill>
                <a:latin typeface="ＭＳ Ｐ明朝" charset="-128"/>
                <a:cs typeface="Times New Roman" pitchFamily="18" charset="0"/>
              </a:endParaRPr>
            </a:p>
            <a:p>
              <a:pPr algn="ctr"/>
              <a:endParaRPr lang="en-US" altLang="ja-JP" b="1">
                <a:solidFill>
                  <a:srgbClr val="0070C0"/>
                </a:solidFill>
                <a:latin typeface="ＭＳ Ｐ明朝" charset="-128"/>
                <a:cs typeface="Times New Roman" pitchFamily="18" charset="0"/>
              </a:endParaRPr>
            </a:p>
            <a:p>
              <a:pPr algn="ctr"/>
              <a:endParaRPr lang="en-US" altLang="ja-JP" b="1">
                <a:solidFill>
                  <a:srgbClr val="0070C0"/>
                </a:solidFill>
                <a:latin typeface="ＭＳ Ｐ明朝" charset="-128"/>
                <a:cs typeface="Times New Roman" pitchFamily="18" charset="0"/>
              </a:endParaRPr>
            </a:p>
            <a:p>
              <a:pPr algn="ctr"/>
              <a:endParaRPr lang="ja-JP" altLang="ja-JP" b="1">
                <a:solidFill>
                  <a:srgbClr val="0070C0"/>
                </a:solidFill>
              </a:endParaRPr>
            </a:p>
            <a:p>
              <a:r>
                <a:rPr lang="ja-JP" altLang="en-US" b="1">
                  <a:solidFill>
                    <a:srgbClr val="0070C0"/>
                  </a:solidFill>
                  <a:latin typeface="ＭＳ Ｐ明朝" charset="-128"/>
                  <a:cs typeface="Times New Roman" pitchFamily="18" charset="0"/>
                </a:rPr>
                <a:t>　　　　　　</a:t>
              </a:r>
              <a:r>
                <a:rPr lang="ja-JP" altLang="ja-JP" b="1">
                  <a:solidFill>
                    <a:srgbClr val="0070C0"/>
                  </a:solidFill>
                  <a:latin typeface="ＭＳ Ｐ明朝" charset="-128"/>
                  <a:cs typeface="Times New Roman" pitchFamily="18" charset="0"/>
                </a:rPr>
                <a:t>【</a:t>
              </a:r>
              <a:r>
                <a:rPr lang="ja-JP" altLang="ja-JP" b="1">
                  <a:solidFill>
                    <a:srgbClr val="0070C0"/>
                  </a:solidFill>
                  <a:latin typeface="Century" pitchFamily="18" charset="0"/>
                  <a:cs typeface="Times New Roman" pitchFamily="18" charset="0"/>
                </a:rPr>
                <a:t>個人因子</a:t>
              </a:r>
              <a:r>
                <a:rPr lang="en-US" altLang="ja-JP" b="1">
                  <a:solidFill>
                    <a:srgbClr val="0070C0"/>
                  </a:solidFill>
                  <a:latin typeface="Century" pitchFamily="18" charset="0"/>
                  <a:cs typeface="Times New Roman" pitchFamily="18" charset="0"/>
                </a:rPr>
                <a:t>【</a:t>
              </a:r>
              <a:r>
                <a:rPr lang="ja-JP" altLang="en-US" b="1">
                  <a:solidFill>
                    <a:srgbClr val="0070C0"/>
                  </a:solidFill>
                  <a:latin typeface="Century" pitchFamily="18" charset="0"/>
                  <a:cs typeface="Times New Roman" pitchFamily="18" charset="0"/>
                </a:rPr>
                <a:t>否定的</a:t>
              </a:r>
              <a:r>
                <a:rPr lang="ja-JP" altLang="ja-JP" b="1">
                  <a:solidFill>
                    <a:srgbClr val="0070C0"/>
                  </a:solidFill>
                  <a:latin typeface="ＭＳ Ｐ明朝" charset="-128"/>
                  <a:cs typeface="Times New Roman" pitchFamily="18" charset="0"/>
                </a:rPr>
                <a:t>】</a:t>
              </a:r>
              <a:endParaRPr lang="en-US" altLang="ja-JP" b="1">
                <a:solidFill>
                  <a:srgbClr val="0070C0"/>
                </a:solidFill>
                <a:latin typeface="ＭＳ Ｐ明朝" charset="-128"/>
                <a:cs typeface="Times New Roman" pitchFamily="18" charset="0"/>
              </a:endParaRPr>
            </a:p>
            <a:p>
              <a:endParaRPr lang="ja-JP" altLang="ja-JP"/>
            </a:p>
          </p:txBody>
        </p:sp>
        <p:cxnSp>
          <p:nvCxnSpPr>
            <p:cNvPr id="14348" name="AutoShape 18"/>
            <p:cNvCxnSpPr>
              <a:cxnSpLocks noChangeShapeType="1"/>
            </p:cNvCxnSpPr>
            <p:nvPr/>
          </p:nvCxnSpPr>
          <p:spPr bwMode="auto">
            <a:xfrm>
              <a:off x="6058" y="10159"/>
              <a:ext cx="1" cy="565"/>
            </a:xfrm>
            <a:prstGeom prst="straightConnector1">
              <a:avLst/>
            </a:prstGeom>
            <a:noFill/>
            <a:ln w="3175">
              <a:solidFill>
                <a:srgbClr val="938953"/>
              </a:solidFill>
              <a:round/>
              <a:headEnd type="triangle" w="med" len="med"/>
              <a:tailEnd type="triangle" w="med" len="med"/>
            </a:ln>
          </p:spPr>
        </p:cxnSp>
        <p:cxnSp>
          <p:nvCxnSpPr>
            <p:cNvPr id="14349" name="AutoShape 17"/>
            <p:cNvCxnSpPr>
              <a:cxnSpLocks noChangeShapeType="1"/>
            </p:cNvCxnSpPr>
            <p:nvPr/>
          </p:nvCxnSpPr>
          <p:spPr bwMode="auto">
            <a:xfrm flipV="1">
              <a:off x="8831" y="12986"/>
              <a:ext cx="0" cy="238"/>
            </a:xfrm>
            <a:prstGeom prst="straightConnector1">
              <a:avLst/>
            </a:prstGeom>
            <a:noFill/>
            <a:ln w="9525">
              <a:solidFill>
                <a:srgbClr val="938953"/>
              </a:solidFill>
              <a:round/>
              <a:headEnd/>
              <a:tailEnd type="triangle" w="med" len="med"/>
            </a:ln>
          </p:spPr>
        </p:cxnSp>
        <p:cxnSp>
          <p:nvCxnSpPr>
            <p:cNvPr id="14350" name="AutoShape 16"/>
            <p:cNvCxnSpPr>
              <a:cxnSpLocks noChangeShapeType="1"/>
            </p:cNvCxnSpPr>
            <p:nvPr/>
          </p:nvCxnSpPr>
          <p:spPr bwMode="auto">
            <a:xfrm>
              <a:off x="2527" y="10453"/>
              <a:ext cx="6758" cy="1"/>
            </a:xfrm>
            <a:prstGeom prst="straightConnector1">
              <a:avLst/>
            </a:prstGeom>
            <a:noFill/>
            <a:ln w="3175">
              <a:solidFill>
                <a:srgbClr val="938953"/>
              </a:solidFill>
              <a:round/>
              <a:headEnd/>
              <a:tailEnd/>
            </a:ln>
          </p:spPr>
        </p:cxnSp>
        <p:cxnSp>
          <p:nvCxnSpPr>
            <p:cNvPr id="14351" name="AutoShape 15"/>
            <p:cNvCxnSpPr>
              <a:cxnSpLocks noChangeShapeType="1"/>
            </p:cNvCxnSpPr>
            <p:nvPr/>
          </p:nvCxnSpPr>
          <p:spPr bwMode="auto">
            <a:xfrm>
              <a:off x="2527" y="10453"/>
              <a:ext cx="0" cy="238"/>
            </a:xfrm>
            <a:prstGeom prst="straightConnector1">
              <a:avLst/>
            </a:prstGeom>
            <a:noFill/>
            <a:ln w="3175">
              <a:solidFill>
                <a:srgbClr val="938953"/>
              </a:solidFill>
              <a:round/>
              <a:headEnd/>
              <a:tailEnd type="triangle" w="med" len="med"/>
            </a:ln>
          </p:spPr>
        </p:cxnSp>
        <p:cxnSp>
          <p:nvCxnSpPr>
            <p:cNvPr id="14352" name="AutoShape 14"/>
            <p:cNvCxnSpPr>
              <a:cxnSpLocks noChangeShapeType="1"/>
            </p:cNvCxnSpPr>
            <p:nvPr/>
          </p:nvCxnSpPr>
          <p:spPr bwMode="auto">
            <a:xfrm>
              <a:off x="9285" y="10453"/>
              <a:ext cx="0" cy="238"/>
            </a:xfrm>
            <a:prstGeom prst="straightConnector1">
              <a:avLst/>
            </a:prstGeom>
            <a:noFill/>
            <a:ln w="3175">
              <a:solidFill>
                <a:srgbClr val="938953"/>
              </a:solidFill>
              <a:round/>
              <a:headEnd/>
              <a:tailEnd type="triangle" w="med" len="med"/>
            </a:ln>
          </p:spPr>
        </p:cxnSp>
        <p:cxnSp>
          <p:nvCxnSpPr>
            <p:cNvPr id="14353" name="AutoShape 13"/>
            <p:cNvCxnSpPr>
              <a:cxnSpLocks noChangeShapeType="1"/>
            </p:cNvCxnSpPr>
            <p:nvPr/>
          </p:nvCxnSpPr>
          <p:spPr bwMode="auto">
            <a:xfrm flipV="1">
              <a:off x="2527" y="12986"/>
              <a:ext cx="0" cy="238"/>
            </a:xfrm>
            <a:prstGeom prst="straightConnector1">
              <a:avLst/>
            </a:prstGeom>
            <a:noFill/>
            <a:ln w="9525">
              <a:solidFill>
                <a:srgbClr val="938953"/>
              </a:solidFill>
              <a:round/>
              <a:headEnd/>
              <a:tailEnd type="triangle" w="med" len="med"/>
            </a:ln>
          </p:spPr>
        </p:cxnSp>
        <p:cxnSp>
          <p:nvCxnSpPr>
            <p:cNvPr id="14354" name="AutoShape 12"/>
            <p:cNvCxnSpPr>
              <a:cxnSpLocks noChangeShapeType="1"/>
            </p:cNvCxnSpPr>
            <p:nvPr/>
          </p:nvCxnSpPr>
          <p:spPr bwMode="auto">
            <a:xfrm>
              <a:off x="2527" y="13298"/>
              <a:ext cx="6304" cy="1"/>
            </a:xfrm>
            <a:prstGeom prst="straightConnector1">
              <a:avLst/>
            </a:prstGeom>
            <a:noFill/>
            <a:ln w="9525">
              <a:solidFill>
                <a:srgbClr val="000000"/>
              </a:solidFill>
              <a:round/>
              <a:headEnd/>
              <a:tailEnd/>
            </a:ln>
          </p:spPr>
        </p:cxnSp>
        <p:cxnSp>
          <p:nvCxnSpPr>
            <p:cNvPr id="14355" name="AutoShape 11"/>
            <p:cNvCxnSpPr>
              <a:cxnSpLocks noChangeShapeType="1"/>
            </p:cNvCxnSpPr>
            <p:nvPr/>
          </p:nvCxnSpPr>
          <p:spPr bwMode="auto">
            <a:xfrm>
              <a:off x="8831" y="13578"/>
              <a:ext cx="0" cy="238"/>
            </a:xfrm>
            <a:prstGeom prst="straightConnector1">
              <a:avLst/>
            </a:prstGeom>
            <a:noFill/>
            <a:ln w="3175">
              <a:solidFill>
                <a:srgbClr val="938953"/>
              </a:solidFill>
              <a:round/>
              <a:headEnd/>
              <a:tailEnd type="triangle" w="med" len="med"/>
            </a:ln>
          </p:spPr>
        </p:cxnSp>
        <p:cxnSp>
          <p:nvCxnSpPr>
            <p:cNvPr id="14356" name="AutoShape 10"/>
            <p:cNvCxnSpPr>
              <a:cxnSpLocks noChangeShapeType="1"/>
            </p:cNvCxnSpPr>
            <p:nvPr/>
          </p:nvCxnSpPr>
          <p:spPr bwMode="auto">
            <a:xfrm>
              <a:off x="2527" y="13578"/>
              <a:ext cx="0" cy="238"/>
            </a:xfrm>
            <a:prstGeom prst="straightConnector1">
              <a:avLst/>
            </a:prstGeom>
            <a:noFill/>
            <a:ln w="3175">
              <a:solidFill>
                <a:srgbClr val="938953"/>
              </a:solidFill>
              <a:round/>
              <a:headEnd/>
              <a:tailEnd type="triangle" w="med" len="med"/>
            </a:ln>
          </p:spPr>
        </p:cxnSp>
        <p:cxnSp>
          <p:nvCxnSpPr>
            <p:cNvPr id="14357" name="AutoShape 9"/>
            <p:cNvCxnSpPr>
              <a:cxnSpLocks noChangeShapeType="1"/>
            </p:cNvCxnSpPr>
            <p:nvPr/>
          </p:nvCxnSpPr>
          <p:spPr bwMode="auto">
            <a:xfrm>
              <a:off x="2527" y="13577"/>
              <a:ext cx="6304" cy="1"/>
            </a:xfrm>
            <a:prstGeom prst="straightConnector1">
              <a:avLst/>
            </a:prstGeom>
            <a:noFill/>
            <a:ln w="3175">
              <a:solidFill>
                <a:srgbClr val="000000"/>
              </a:solidFill>
              <a:round/>
              <a:headEnd/>
              <a:tailEnd/>
            </a:ln>
          </p:spPr>
        </p:cxnSp>
        <p:cxnSp>
          <p:nvCxnSpPr>
            <p:cNvPr id="14358" name="AutoShape 8"/>
            <p:cNvCxnSpPr>
              <a:cxnSpLocks noChangeShapeType="1"/>
            </p:cNvCxnSpPr>
            <p:nvPr/>
          </p:nvCxnSpPr>
          <p:spPr bwMode="auto">
            <a:xfrm flipV="1">
              <a:off x="5910" y="12827"/>
              <a:ext cx="1" cy="727"/>
            </a:xfrm>
            <a:prstGeom prst="straightConnector1">
              <a:avLst/>
            </a:prstGeom>
            <a:noFill/>
            <a:ln w="3175">
              <a:solidFill>
                <a:srgbClr val="938953"/>
              </a:solidFill>
              <a:round/>
              <a:headEnd/>
              <a:tailEnd type="triangle" w="med" len="med"/>
            </a:ln>
          </p:spPr>
        </p:cxnSp>
        <p:cxnSp>
          <p:nvCxnSpPr>
            <p:cNvPr id="14359" name="AutoShape 7"/>
            <p:cNvCxnSpPr>
              <a:cxnSpLocks noChangeShapeType="1"/>
            </p:cNvCxnSpPr>
            <p:nvPr/>
          </p:nvCxnSpPr>
          <p:spPr bwMode="auto">
            <a:xfrm>
              <a:off x="4427" y="11880"/>
              <a:ext cx="3253" cy="0"/>
            </a:xfrm>
            <a:prstGeom prst="straightConnector1">
              <a:avLst/>
            </a:prstGeom>
            <a:noFill/>
            <a:ln w="9525" cap="rnd">
              <a:solidFill>
                <a:srgbClr val="000000"/>
              </a:solidFill>
              <a:prstDash val="sysDot"/>
              <a:round/>
              <a:headEnd/>
              <a:tailEnd/>
            </a:ln>
          </p:spPr>
        </p:cxnSp>
        <p:cxnSp>
          <p:nvCxnSpPr>
            <p:cNvPr id="14360" name="AutoShape 6"/>
            <p:cNvCxnSpPr>
              <a:cxnSpLocks noChangeShapeType="1"/>
            </p:cNvCxnSpPr>
            <p:nvPr/>
          </p:nvCxnSpPr>
          <p:spPr bwMode="auto">
            <a:xfrm>
              <a:off x="7881" y="11880"/>
              <a:ext cx="3253" cy="0"/>
            </a:xfrm>
            <a:prstGeom prst="straightConnector1">
              <a:avLst/>
            </a:prstGeom>
            <a:noFill/>
            <a:ln w="9525" cap="rnd">
              <a:solidFill>
                <a:srgbClr val="000000"/>
              </a:solidFill>
              <a:prstDash val="sysDot"/>
              <a:round/>
              <a:headEnd/>
              <a:tailEnd/>
            </a:ln>
          </p:spPr>
        </p:cxnSp>
        <p:cxnSp>
          <p:nvCxnSpPr>
            <p:cNvPr id="14361" name="AutoShape 5"/>
            <p:cNvCxnSpPr>
              <a:cxnSpLocks noChangeShapeType="1"/>
            </p:cNvCxnSpPr>
            <p:nvPr/>
          </p:nvCxnSpPr>
          <p:spPr bwMode="auto">
            <a:xfrm>
              <a:off x="1110" y="11880"/>
              <a:ext cx="3134" cy="0"/>
            </a:xfrm>
            <a:prstGeom prst="straightConnector1">
              <a:avLst/>
            </a:prstGeom>
            <a:noFill/>
            <a:ln w="9525" cap="rnd">
              <a:solidFill>
                <a:srgbClr val="000000"/>
              </a:solidFill>
              <a:prstDash val="sysDot"/>
              <a:round/>
              <a:headEnd/>
              <a:tailEnd/>
            </a:ln>
          </p:spPr>
        </p:cxnSp>
        <p:cxnSp>
          <p:nvCxnSpPr>
            <p:cNvPr id="14362" name="AutoShape 4"/>
            <p:cNvCxnSpPr>
              <a:cxnSpLocks noChangeShapeType="1"/>
            </p:cNvCxnSpPr>
            <p:nvPr/>
          </p:nvCxnSpPr>
          <p:spPr bwMode="auto">
            <a:xfrm>
              <a:off x="5910" y="14985"/>
              <a:ext cx="4165" cy="0"/>
            </a:xfrm>
            <a:prstGeom prst="straightConnector1">
              <a:avLst/>
            </a:prstGeom>
            <a:noFill/>
            <a:ln w="9525" cap="rnd">
              <a:solidFill>
                <a:srgbClr val="000000"/>
              </a:solidFill>
              <a:prstDash val="sysDot"/>
              <a:round/>
              <a:headEnd/>
              <a:tailEnd/>
            </a:ln>
          </p:spPr>
        </p:cxnSp>
        <p:cxnSp>
          <p:nvCxnSpPr>
            <p:cNvPr id="14363" name="AutoShape 3"/>
            <p:cNvCxnSpPr>
              <a:cxnSpLocks noChangeShapeType="1"/>
            </p:cNvCxnSpPr>
            <p:nvPr/>
          </p:nvCxnSpPr>
          <p:spPr bwMode="auto">
            <a:xfrm>
              <a:off x="1296" y="14985"/>
              <a:ext cx="4165" cy="0"/>
            </a:xfrm>
            <a:prstGeom prst="straightConnector1">
              <a:avLst/>
            </a:prstGeom>
            <a:noFill/>
            <a:ln w="9525" cap="rnd">
              <a:solidFill>
                <a:srgbClr val="000000"/>
              </a:solidFill>
              <a:prstDash val="sysDot"/>
              <a:round/>
              <a:headEnd/>
              <a:tailEnd/>
            </a:ln>
          </p:spPr>
        </p:cxnSp>
        <p:cxnSp>
          <p:nvCxnSpPr>
            <p:cNvPr id="14364" name="AutoShape 2"/>
            <p:cNvCxnSpPr>
              <a:cxnSpLocks noChangeShapeType="1"/>
            </p:cNvCxnSpPr>
            <p:nvPr/>
          </p:nvCxnSpPr>
          <p:spPr bwMode="auto">
            <a:xfrm>
              <a:off x="4244" y="9540"/>
              <a:ext cx="3619" cy="1"/>
            </a:xfrm>
            <a:prstGeom prst="straightConnector1">
              <a:avLst/>
            </a:prstGeom>
            <a:noFill/>
            <a:ln w="9525" cap="rnd">
              <a:solidFill>
                <a:srgbClr val="000000"/>
              </a:solidFill>
              <a:prstDash val="sysDot"/>
              <a:round/>
              <a:headEnd/>
              <a:tailEnd/>
            </a:ln>
          </p:spPr>
        </p:cxnSp>
      </p:grpSp>
      <p:sp>
        <p:nvSpPr>
          <p:cNvPr id="207906" name="Rectangle 34"/>
          <p:cNvSpPr>
            <a:spLocks noChangeArrowheads="1"/>
          </p:cNvSpPr>
          <p:nvPr/>
        </p:nvSpPr>
        <p:spPr bwMode="auto">
          <a:xfrm>
            <a:off x="279400" y="457200"/>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ja-JP" altLang="ja-JP"/>
          </a:p>
        </p:txBody>
      </p:sp>
      <p:sp>
        <p:nvSpPr>
          <p:cNvPr id="39" name="正方形/長方形 38"/>
          <p:cNvSpPr/>
          <p:nvPr/>
        </p:nvSpPr>
        <p:spPr>
          <a:xfrm>
            <a:off x="0" y="0"/>
            <a:ext cx="3264035" cy="369332"/>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ＥさんのＩＣＦ整理表</a:t>
            </a:r>
            <a:endParaRPr lang="ja-JP" altLang="en-US" dirty="0">
              <a:solidFill>
                <a:schemeClr val="bg1">
                  <a:lumMod val="95000"/>
                </a:schemeClr>
              </a:solidFill>
            </a:endParaRPr>
          </a:p>
        </p:txBody>
      </p:sp>
      <p:sp>
        <p:nvSpPr>
          <p:cNvPr id="29" name="メモ 28"/>
          <p:cNvSpPr/>
          <p:nvPr/>
        </p:nvSpPr>
        <p:spPr>
          <a:xfrm>
            <a:off x="7573524" y="43997"/>
            <a:ext cx="1475656" cy="92392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endParaRPr kumimoji="1" lang="en-US" altLang="ja-JP" sz="2800" dirty="0">
              <a:solidFill>
                <a:srgbClr val="FF0000"/>
              </a:solidFill>
            </a:endParaRPr>
          </a:p>
          <a:p>
            <a:pPr algn="ctr"/>
            <a:r>
              <a:rPr lang="ja-JP" altLang="en-US" sz="2800" dirty="0">
                <a:solidFill>
                  <a:srgbClr val="FF0000"/>
                </a:solidFill>
              </a:rPr>
              <a:t>Ｐ８４</a:t>
            </a:r>
            <a:endParaRPr lang="en-US" altLang="ja-JP" sz="28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9512" y="779844"/>
            <a:ext cx="8925404" cy="2088232"/>
          </a:xfrm>
        </p:spPr>
        <p:txBody>
          <a:bodyPr>
            <a:normAutofit/>
          </a:bodyPr>
          <a:lstStyle/>
          <a:p>
            <a:pPr algn="l"/>
            <a:r>
              <a:rPr lang="ja-JP" altLang="en-US" sz="2800" dirty="0">
                <a:solidFill>
                  <a:schemeClr val="tx1"/>
                </a:solidFill>
              </a:rPr>
              <a:t>（目的）　</a:t>
            </a:r>
            <a:endParaRPr lang="en-US" altLang="ja-JP" sz="2800" dirty="0">
              <a:solidFill>
                <a:schemeClr val="tx1"/>
              </a:solidFill>
            </a:endParaRPr>
          </a:p>
          <a:p>
            <a:pPr algn="l"/>
            <a:r>
              <a:rPr lang="ja-JP" altLang="en-US" sz="2800" dirty="0">
                <a:solidFill>
                  <a:schemeClr val="tx1"/>
                </a:solidFill>
              </a:rPr>
              <a:t>　</a:t>
            </a:r>
            <a:r>
              <a:rPr lang="ja-JP" altLang="ja-JP" sz="2800" dirty="0">
                <a:solidFill>
                  <a:schemeClr val="tx1"/>
                </a:solidFill>
              </a:rPr>
              <a:t>研修全体での学びを踏まえ、アセスメントから居宅サービス計画等の作成からモニタリングまでを一貫して行いケアマネジメントプロセスについて更なる理解を深める。</a:t>
            </a:r>
          </a:p>
          <a:p>
            <a:pPr algn="l"/>
            <a:endParaRPr lang="en-US" altLang="ja-JP" sz="2800" dirty="0">
              <a:solidFill>
                <a:schemeClr val="tx1"/>
              </a:solidFill>
            </a:endParaRPr>
          </a:p>
        </p:txBody>
      </p:sp>
      <p:sp>
        <p:nvSpPr>
          <p:cNvPr id="6" name="スライド番号プレースホルダー 2"/>
          <p:cNvSpPr>
            <a:spLocks noGrp="1"/>
          </p:cNvSpPr>
          <p:nvPr>
            <p:ph type="sldNum" sz="quarter" idx="12"/>
          </p:nvPr>
        </p:nvSpPr>
        <p:spPr>
          <a:xfrm>
            <a:off x="8775104" y="6519895"/>
            <a:ext cx="2133600" cy="365125"/>
          </a:xfrm>
        </p:spPr>
        <p:txBody>
          <a:bodyPr/>
          <a:lstStyle/>
          <a:p>
            <a:pPr algn="l"/>
            <a:fld id="{D79408FC-1019-4D17-9821-FE8F6A5D8B30}" type="slidenum">
              <a:rPr kumimoji="1" lang="ja-JP" altLang="en-US" sz="1800" smtClean="0">
                <a:solidFill>
                  <a:schemeClr val="tx1"/>
                </a:solidFill>
                <a:latin typeface="+mj-ea"/>
                <a:ea typeface="+mj-ea"/>
              </a:rPr>
              <a:pPr algn="l"/>
              <a:t>2</a:t>
            </a:fld>
            <a:endParaRPr kumimoji="1" lang="ja-JP" altLang="en-US" sz="1800" dirty="0">
              <a:solidFill>
                <a:schemeClr val="tx1"/>
              </a:solidFill>
              <a:latin typeface="+mj-ea"/>
              <a:ea typeface="+mj-ea"/>
            </a:endParaRPr>
          </a:p>
        </p:txBody>
      </p:sp>
      <p:sp>
        <p:nvSpPr>
          <p:cNvPr id="8" name="テキスト ボックス 7"/>
          <p:cNvSpPr txBox="1"/>
          <p:nvPr/>
        </p:nvSpPr>
        <p:spPr>
          <a:xfrm>
            <a:off x="-1" y="44624"/>
            <a:ext cx="9111873" cy="707886"/>
          </a:xfrm>
          <a:prstGeom prst="rect">
            <a:avLst/>
          </a:prstGeom>
          <a:solidFill>
            <a:schemeClr val="tx2">
              <a:lumMod val="20000"/>
              <a:lumOff val="80000"/>
            </a:schemeClr>
          </a:solidFill>
        </p:spPr>
        <p:txBody>
          <a:bodyPr wrap="square" rtlCol="0">
            <a:spAutoFit/>
          </a:bodyPr>
          <a:lstStyle/>
          <a:p>
            <a:pPr algn="ctr"/>
            <a:r>
              <a:rPr lang="ja-JP" altLang="en-US" sz="4000" dirty="0">
                <a:latin typeface="HG創英角ｺﾞｼｯｸUB" panose="020B0909000000000000" pitchFamily="49" charset="-128"/>
                <a:ea typeface="HG創英角ｺﾞｼｯｸUB" panose="020B0909000000000000" pitchFamily="49" charset="-128"/>
                <a:cs typeface="ＭＳ Ｐゴシック" charset="0"/>
              </a:rPr>
              <a:t>本科目の目的と修得目標</a:t>
            </a:r>
            <a:endParaRPr lang="en-US" altLang="ja-JP" sz="4000" dirty="0">
              <a:latin typeface="HG創英角ｺﾞｼｯｸUB" panose="020B0909000000000000" pitchFamily="49" charset="-128"/>
              <a:ea typeface="HG創英角ｺﾞｼｯｸUB" panose="020B0909000000000000" pitchFamily="49" charset="-128"/>
              <a:cs typeface="ＭＳ Ｐゴシック" charset="0"/>
            </a:endParaRPr>
          </a:p>
        </p:txBody>
      </p:sp>
      <p:sp>
        <p:nvSpPr>
          <p:cNvPr id="9" name="テキスト ボックス 8"/>
          <p:cNvSpPr txBox="1"/>
          <p:nvPr/>
        </p:nvSpPr>
        <p:spPr>
          <a:xfrm>
            <a:off x="7596336" y="116632"/>
            <a:ext cx="1515536" cy="646331"/>
          </a:xfrm>
          <a:prstGeom prst="rect">
            <a:avLst/>
          </a:prstGeom>
          <a:noFill/>
          <a:ln>
            <a:solidFill>
              <a:schemeClr val="tx1"/>
            </a:solidFill>
          </a:ln>
        </p:spPr>
        <p:txBody>
          <a:bodyPr wrap="square" rtlCol="0">
            <a:spAutoFit/>
          </a:bodyPr>
          <a:lstStyle/>
          <a:p>
            <a:pPr algn="ctr"/>
            <a:r>
              <a:rPr kumimoji="1" lang="en-US" altLang="ja-JP" dirty="0"/>
              <a:t>P391</a:t>
            </a:r>
          </a:p>
          <a:p>
            <a:pPr algn="ctr"/>
            <a:r>
              <a:rPr lang="en-US" altLang="ja-JP" dirty="0"/>
              <a:t>P393</a:t>
            </a:r>
            <a:endParaRPr kumimoji="1" lang="ja-JP" altLang="en-US" dirty="0"/>
          </a:p>
        </p:txBody>
      </p:sp>
      <p:sp>
        <p:nvSpPr>
          <p:cNvPr id="10" name="サブタイトル 2"/>
          <p:cNvSpPr txBox="1">
            <a:spLocks/>
          </p:cNvSpPr>
          <p:nvPr/>
        </p:nvSpPr>
        <p:spPr>
          <a:xfrm>
            <a:off x="323528" y="3157421"/>
            <a:ext cx="8640960" cy="3349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b="1" dirty="0">
                <a:solidFill>
                  <a:srgbClr val="7A007A"/>
                </a:solidFill>
                <a:latin typeface="HGPｺﾞｼｯｸM" panose="020B0600000000000000" pitchFamily="50" charset="-128"/>
                <a:ea typeface="HGPｺﾞｼｯｸM" panose="020B0600000000000000" pitchFamily="50" charset="-128"/>
              </a:rPr>
              <a:t>（修得目標）</a:t>
            </a:r>
            <a:endParaRPr lang="en-US" altLang="ja-JP" sz="2400" b="1" dirty="0">
              <a:solidFill>
                <a:srgbClr val="7A007A"/>
              </a:solidFill>
              <a:latin typeface="HGPｺﾞｼｯｸM" panose="020B0600000000000000" pitchFamily="50" charset="-128"/>
              <a:ea typeface="HGPｺﾞｼｯｸM" panose="020B0600000000000000" pitchFamily="50" charset="-128"/>
            </a:endParaRPr>
          </a:p>
          <a:p>
            <a:pPr algn="l"/>
            <a:endParaRPr lang="en-US" altLang="ja-JP" sz="800" b="1" dirty="0">
              <a:solidFill>
                <a:srgbClr val="7A007A"/>
              </a:solidFill>
              <a:latin typeface="HGPｺﾞｼｯｸM" panose="020B0600000000000000" pitchFamily="50" charset="-128"/>
              <a:ea typeface="HGPｺﾞｼｯｸM" panose="020B0600000000000000" pitchFamily="50" charset="-128"/>
            </a:endParaRPr>
          </a:p>
          <a:p>
            <a:pPr algn="l"/>
            <a:r>
              <a:rPr lang="ja-JP" altLang="en-US" sz="2400" b="1" dirty="0">
                <a:solidFill>
                  <a:srgbClr val="7A007A"/>
                </a:solidFill>
                <a:latin typeface="HGPｺﾞｼｯｸM" panose="020B0600000000000000" pitchFamily="50" charset="-128"/>
                <a:ea typeface="HGPｺﾞｼｯｸM" panose="020B0600000000000000" pitchFamily="50" charset="-128"/>
              </a:rPr>
              <a:t>①</a:t>
            </a:r>
            <a:r>
              <a:rPr lang="ja-JP" altLang="ja-JP" sz="2400" b="1" dirty="0">
                <a:solidFill>
                  <a:srgbClr val="7A007A"/>
                </a:solidFill>
              </a:rPr>
              <a:t>事例に応じたケアマネジメントについて説明できる。 </a:t>
            </a:r>
          </a:p>
          <a:p>
            <a:pPr marL="265113" indent="-265113" algn="l"/>
            <a:r>
              <a:rPr lang="ja-JP" altLang="en-US" sz="2400" b="1" dirty="0">
                <a:solidFill>
                  <a:srgbClr val="7A007A"/>
                </a:solidFill>
              </a:rPr>
              <a:t>②</a:t>
            </a:r>
            <a:r>
              <a:rPr lang="ja-JP" altLang="ja-JP" sz="2400" b="1" dirty="0">
                <a:solidFill>
                  <a:srgbClr val="7A007A"/>
                </a:solidFill>
              </a:rPr>
              <a:t>ケアマネジメントプロセスごとの課題について説明できる。</a:t>
            </a:r>
          </a:p>
          <a:p>
            <a:pPr algn="l"/>
            <a:r>
              <a:rPr lang="ja-JP" altLang="en-US" sz="2400" b="1" dirty="0">
                <a:solidFill>
                  <a:srgbClr val="7A007A"/>
                </a:solidFill>
              </a:rPr>
              <a:t>③</a:t>
            </a:r>
            <a:r>
              <a:rPr lang="ja-JP" altLang="ja-JP" sz="2400" b="1" dirty="0">
                <a:solidFill>
                  <a:srgbClr val="7A007A"/>
                </a:solidFill>
              </a:rPr>
              <a:t>講評を受け、今後の自己課題の設定を実施できる。</a:t>
            </a:r>
          </a:p>
          <a:p>
            <a:pPr algn="l"/>
            <a:r>
              <a:rPr lang="ja-JP" altLang="en-US" sz="2400" b="1" dirty="0">
                <a:solidFill>
                  <a:srgbClr val="7A007A"/>
                </a:solidFill>
              </a:rPr>
              <a:t>④</a:t>
            </a:r>
            <a:r>
              <a:rPr lang="ja-JP" altLang="ja-JP" sz="2400" b="1" dirty="0">
                <a:solidFill>
                  <a:srgbClr val="7A007A"/>
                </a:solidFill>
              </a:rPr>
              <a:t>自己の課題に応じた解決策について説明できる。 </a:t>
            </a:r>
          </a:p>
          <a:p>
            <a:pPr marL="265113" indent="-265113" algn="l"/>
            <a:r>
              <a:rPr lang="ja-JP" altLang="en-US" sz="2400" b="1" dirty="0">
                <a:solidFill>
                  <a:srgbClr val="7A007A"/>
                </a:solidFill>
              </a:rPr>
              <a:t>⑤</a:t>
            </a:r>
            <a:r>
              <a:rPr lang="ja-JP" altLang="ja-JP" sz="2400" b="1" dirty="0">
                <a:solidFill>
                  <a:srgbClr val="7A007A"/>
                </a:solidFill>
              </a:rPr>
              <a:t>事例を基にサービス担当者会議、モニタリング場面等を模擬的に実施できる。</a:t>
            </a:r>
            <a:endParaRPr lang="en-US" altLang="ja-JP" sz="2400" b="1" dirty="0">
              <a:solidFill>
                <a:srgbClr val="7A007A"/>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1263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67984"/>
            <a:ext cx="2082621" cy="369332"/>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
        <p:nvSpPr>
          <p:cNvPr id="15364" name="Rectangle 3"/>
          <p:cNvSpPr>
            <a:spLocks noChangeArrowheads="1"/>
          </p:cNvSpPr>
          <p:nvPr/>
        </p:nvSpPr>
        <p:spPr bwMode="auto">
          <a:xfrm>
            <a:off x="0" y="457200"/>
            <a:ext cx="928688" cy="430213"/>
          </a:xfrm>
          <a:prstGeom prst="rect">
            <a:avLst/>
          </a:prstGeom>
          <a:noFill/>
          <a:ln w="9525">
            <a:noFill/>
            <a:miter lim="800000"/>
            <a:headEnd/>
            <a:tailEnd/>
          </a:ln>
        </p:spPr>
        <p:txBody>
          <a:bodyPr wrap="none" anchor="ctr">
            <a:spAutoFit/>
          </a:bodyPr>
          <a:lstStyle/>
          <a:p>
            <a:pPr eaLnBrk="1" hangingPunct="1"/>
            <a:endParaRPr lang="en-US" altLang="ja-JP" sz="1100">
              <a:solidFill>
                <a:srgbClr val="FF0000"/>
              </a:solidFill>
              <a:latin typeface="ＭＳ ゴシック" pitchFamily="49" charset="-128"/>
              <a:cs typeface="Times New Roman" pitchFamily="18" charset="0"/>
            </a:endParaRPr>
          </a:p>
          <a:p>
            <a:r>
              <a:rPr lang="ja-JP" altLang="en-US" sz="1100">
                <a:solidFill>
                  <a:srgbClr val="FF0000"/>
                </a:solidFill>
                <a:latin typeface="ＭＳ ゴシック" pitchFamily="49" charset="-128"/>
                <a:cs typeface="Times New Roman" pitchFamily="18" charset="0"/>
              </a:rPr>
              <a:t>　　　　　　　　</a:t>
            </a:r>
            <a:endParaRPr lang="ja-JP" altLang="en-US">
              <a:latin typeface="Calibri" pitchFamily="34" charset="0"/>
            </a:endParaRPr>
          </a:p>
        </p:txBody>
      </p:sp>
      <p:sp>
        <p:nvSpPr>
          <p:cNvPr id="15365" name="Rectangle 4"/>
          <p:cNvSpPr>
            <a:spLocks noChangeArrowheads="1"/>
          </p:cNvSpPr>
          <p:nvPr/>
        </p:nvSpPr>
        <p:spPr bwMode="auto">
          <a:xfrm>
            <a:off x="3419872" y="188640"/>
            <a:ext cx="1825625" cy="584200"/>
          </a:xfrm>
          <a:prstGeom prst="rect">
            <a:avLst/>
          </a:prstGeom>
          <a:noFill/>
          <a:ln w="9525">
            <a:solidFill>
              <a:srgbClr val="000000"/>
            </a:solidFill>
            <a:miter lim="800000"/>
            <a:headEnd/>
            <a:tailEnd/>
          </a:ln>
        </p:spPr>
        <p:txBody>
          <a:bodyPr wrap="none" anchor="ctr">
            <a:spAutoFit/>
          </a:bodyPr>
          <a:lstStyle/>
          <a:p>
            <a:pPr algn="ctr" eaLnBrk="1" hangingPunct="1"/>
            <a:r>
              <a:rPr lang="ja-JP" altLang="ja-JP" sz="3200" dirty="0">
                <a:solidFill>
                  <a:srgbClr val="10253F"/>
                </a:solidFill>
                <a:latin typeface="Century" pitchFamily="18" charset="0"/>
                <a:ea typeface="HG丸ｺﾞｼｯｸM-PRO" pitchFamily="50" charset="-128"/>
              </a:rPr>
              <a:t>健康状態</a:t>
            </a:r>
            <a:endParaRPr lang="ja-JP" altLang="ja-JP" sz="3200" dirty="0">
              <a:solidFill>
                <a:srgbClr val="10253F"/>
              </a:solidFill>
              <a:latin typeface="Calibri" pitchFamily="34" charset="0"/>
            </a:endParaRPr>
          </a:p>
        </p:txBody>
      </p:sp>
      <p:sp>
        <p:nvSpPr>
          <p:cNvPr id="9" name="テキスト ボックス 8"/>
          <p:cNvSpPr txBox="1"/>
          <p:nvPr/>
        </p:nvSpPr>
        <p:spPr>
          <a:xfrm>
            <a:off x="323528" y="1124744"/>
            <a:ext cx="8208912" cy="1384995"/>
          </a:xfrm>
          <a:prstGeom prst="rect">
            <a:avLst/>
          </a:prstGeom>
          <a:solidFill>
            <a:schemeClr val="accent6">
              <a:lumMod val="20000"/>
              <a:lumOff val="80000"/>
            </a:schemeClr>
          </a:solidFill>
        </p:spPr>
        <p:txBody>
          <a:bodyPr wrap="square" rtlCol="0">
            <a:spAutoFit/>
          </a:bodyPr>
          <a:lstStyle/>
          <a:p>
            <a:r>
              <a:rPr lang="ja-JP" altLang="ja-JP" sz="2800" b="1" dirty="0">
                <a:solidFill>
                  <a:srgbClr val="FF0000"/>
                </a:solidFill>
                <a:latin typeface="Century" pitchFamily="18" charset="0"/>
                <a:cs typeface="Times New Roman" pitchFamily="18" charset="0"/>
              </a:rPr>
              <a:t>＜</a:t>
            </a:r>
            <a:r>
              <a:rPr lang="ja-JP" altLang="en-US" sz="2800" b="1" dirty="0">
                <a:solidFill>
                  <a:srgbClr val="FF0000"/>
                </a:solidFill>
                <a:latin typeface="Century" pitchFamily="18" charset="0"/>
                <a:cs typeface="Times New Roman" pitchFamily="18" charset="0"/>
              </a:rPr>
              <a:t>プラス</a:t>
            </a:r>
            <a:r>
              <a:rPr lang="ja-JP" altLang="ja-JP" sz="2800" b="1" dirty="0">
                <a:solidFill>
                  <a:srgbClr val="FF0000"/>
                </a:solidFill>
                <a:latin typeface="Century" pitchFamily="18" charset="0"/>
                <a:cs typeface="Times New Roman" pitchFamily="18" charset="0"/>
              </a:rPr>
              <a:t>面＞</a:t>
            </a:r>
            <a:endParaRPr lang="en-US" altLang="ja-JP" sz="2800" b="1" dirty="0">
              <a:solidFill>
                <a:srgbClr val="FF0000"/>
              </a:solidFill>
              <a:latin typeface="Century" pitchFamily="18" charset="0"/>
              <a:cs typeface="Times New Roman" pitchFamily="18" charset="0"/>
            </a:endParaRPr>
          </a:p>
          <a:p>
            <a:r>
              <a:rPr lang="ja-JP" altLang="en-US" sz="2800" dirty="0">
                <a:solidFill>
                  <a:schemeClr val="accent3">
                    <a:lumMod val="50000"/>
                  </a:schemeClr>
                </a:solidFill>
              </a:rPr>
              <a:t>血圧は内服薬にて、現在はコントロールできている</a:t>
            </a:r>
            <a:endParaRPr lang="en-US" altLang="ja-JP" sz="2800" dirty="0">
              <a:solidFill>
                <a:schemeClr val="accent3">
                  <a:lumMod val="50000"/>
                </a:schemeClr>
              </a:solidFill>
            </a:endParaRPr>
          </a:p>
          <a:p>
            <a:r>
              <a:rPr kumimoji="1" lang="ja-JP" altLang="en-US" sz="2800" dirty="0">
                <a:solidFill>
                  <a:schemeClr val="accent3">
                    <a:lumMod val="50000"/>
                  </a:schemeClr>
                </a:solidFill>
              </a:rPr>
              <a:t>（抗血栓剤、降圧剤を服用）</a:t>
            </a:r>
            <a:endParaRPr kumimoji="1" lang="ja-JP" altLang="en-US" dirty="0">
              <a:solidFill>
                <a:schemeClr val="accent3">
                  <a:lumMod val="50000"/>
                </a:schemeClr>
              </a:solidFill>
            </a:endParaRPr>
          </a:p>
        </p:txBody>
      </p:sp>
      <p:sp>
        <p:nvSpPr>
          <p:cNvPr id="10" name="テキスト ボックス 9"/>
          <p:cNvSpPr txBox="1"/>
          <p:nvPr/>
        </p:nvSpPr>
        <p:spPr>
          <a:xfrm>
            <a:off x="251520" y="3717032"/>
            <a:ext cx="8208912" cy="2092881"/>
          </a:xfrm>
          <a:prstGeom prst="rect">
            <a:avLst/>
          </a:prstGeom>
          <a:solidFill>
            <a:schemeClr val="accent5">
              <a:lumMod val="20000"/>
              <a:lumOff val="80000"/>
            </a:schemeClr>
          </a:solidFill>
        </p:spPr>
        <p:txBody>
          <a:bodyPr wrap="square" rtlCol="0">
            <a:spAutoFit/>
          </a:bodyPr>
          <a:lstStyle/>
          <a:p>
            <a:r>
              <a:rPr lang="ja-JP" altLang="ja-JP" sz="2800" b="1" dirty="0">
                <a:solidFill>
                  <a:srgbClr val="002060"/>
                </a:solidFill>
                <a:latin typeface="Century" pitchFamily="18" charset="0"/>
                <a:cs typeface="Times New Roman" pitchFamily="18" charset="0"/>
              </a:rPr>
              <a:t>＜</a:t>
            </a:r>
            <a:r>
              <a:rPr lang="ja-JP" altLang="en-US" sz="2800" b="1" dirty="0">
                <a:solidFill>
                  <a:srgbClr val="002060"/>
                </a:solidFill>
                <a:latin typeface="Century" pitchFamily="18" charset="0"/>
                <a:cs typeface="Times New Roman" pitchFamily="18" charset="0"/>
              </a:rPr>
              <a:t>マイナス</a:t>
            </a:r>
            <a:r>
              <a:rPr lang="ja-JP" altLang="ja-JP" sz="2800" b="1" dirty="0">
                <a:solidFill>
                  <a:srgbClr val="002060"/>
                </a:solidFill>
                <a:latin typeface="Century" pitchFamily="18" charset="0"/>
                <a:cs typeface="Times New Roman" pitchFamily="18" charset="0"/>
              </a:rPr>
              <a:t>面＞</a:t>
            </a:r>
            <a:endParaRPr lang="en-US" altLang="ja-JP" sz="2800" b="1" dirty="0">
              <a:solidFill>
                <a:srgbClr val="002060"/>
              </a:solidFill>
              <a:latin typeface="Century" pitchFamily="18" charset="0"/>
              <a:cs typeface="Times New Roman" pitchFamily="18" charset="0"/>
            </a:endParaRPr>
          </a:p>
          <a:p>
            <a:r>
              <a:rPr lang="ja-JP" altLang="ja-JP" sz="2800" dirty="0">
                <a:solidFill>
                  <a:schemeClr val="accent3">
                    <a:lumMod val="50000"/>
                  </a:schemeClr>
                </a:solidFill>
              </a:rPr>
              <a:t>・脳</a:t>
            </a:r>
            <a:r>
              <a:rPr lang="ja-JP" altLang="en-US" sz="2800" dirty="0">
                <a:solidFill>
                  <a:schemeClr val="accent3">
                    <a:lumMod val="50000"/>
                  </a:schemeClr>
                </a:solidFill>
              </a:rPr>
              <a:t>梗塞後遺症</a:t>
            </a:r>
            <a:endParaRPr lang="en-US" altLang="ja-JP" sz="2800" dirty="0">
              <a:solidFill>
                <a:schemeClr val="accent3">
                  <a:lumMod val="50000"/>
                </a:schemeClr>
              </a:solidFill>
            </a:endParaRPr>
          </a:p>
          <a:p>
            <a:r>
              <a:rPr lang="ja-JP" altLang="ja-JP" sz="2800" dirty="0"/>
              <a:t>・高血圧症</a:t>
            </a:r>
            <a:endParaRPr lang="en-US" altLang="ja-JP" sz="2800" dirty="0"/>
          </a:p>
          <a:p>
            <a:r>
              <a:rPr lang="ja-JP" altLang="en-US" sz="2800" b="1" dirty="0">
                <a:solidFill>
                  <a:schemeClr val="accent3">
                    <a:lumMod val="50000"/>
                  </a:schemeClr>
                </a:solidFill>
                <a:latin typeface="Century" pitchFamily="18" charset="0"/>
                <a:cs typeface="Times New Roman" pitchFamily="18" charset="0"/>
              </a:rPr>
              <a:t>・義歯が不具合</a:t>
            </a:r>
            <a:endParaRPr lang="en-US" altLang="ja-JP" sz="2800" b="1" dirty="0">
              <a:solidFill>
                <a:schemeClr val="accent3">
                  <a:lumMod val="50000"/>
                </a:schemeClr>
              </a:solidFill>
              <a:latin typeface="Century" pitchFamily="18" charset="0"/>
              <a:cs typeface="Times New Roman" pitchFamily="18" charset="0"/>
            </a:endParaRPr>
          </a:p>
          <a:p>
            <a:endParaRPr kumimoji="1" lang="ja-JP" alt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827261813"/>
              </p:ext>
            </p:extLst>
          </p:nvPr>
        </p:nvGraphicFramePr>
        <p:xfrm>
          <a:off x="539552" y="836712"/>
          <a:ext cx="8136904" cy="5561102"/>
        </p:xfrm>
        <a:graphic>
          <a:graphicData uri="http://schemas.openxmlformats.org/drawingml/2006/table">
            <a:tbl>
              <a:tblPr/>
              <a:tblGrid>
                <a:gridCol w="8136904">
                  <a:extLst>
                    <a:ext uri="{9D8B030D-6E8A-4147-A177-3AD203B41FA5}">
                      <a16:colId xmlns:a16="http://schemas.microsoft.com/office/drawing/2014/main" val="20000"/>
                    </a:ext>
                  </a:extLst>
                </a:gridCol>
              </a:tblGrid>
              <a:tr h="571439">
                <a:tc>
                  <a:txBody>
                    <a:bodyPr/>
                    <a:lstStyle/>
                    <a:p>
                      <a:pPr algn="ctr">
                        <a:spcAft>
                          <a:spcPts val="0"/>
                        </a:spcAft>
                      </a:pPr>
                      <a:r>
                        <a:rPr lang="ja-JP" sz="2800" b="1" kern="100" dirty="0">
                          <a:solidFill>
                            <a:srgbClr val="FF0000"/>
                          </a:solidFill>
                          <a:latin typeface="Century"/>
                          <a:ea typeface="HGPｺﾞｼｯｸM"/>
                          <a:cs typeface="Times New Roman"/>
                        </a:rPr>
                        <a:t>心身機能・身体構造</a:t>
                      </a:r>
                      <a:endParaRPr lang="ja-JP" sz="2800" kern="100" dirty="0">
                        <a:solidFill>
                          <a:srgbClr val="FF0000"/>
                        </a:solidFill>
                        <a:latin typeface="Century"/>
                        <a:ea typeface="ＭＳ 明朝"/>
                        <a:cs typeface="Times New Roman"/>
                      </a:endParaRPr>
                    </a:p>
                  </a:txBody>
                  <a:tcPr marL="15598" marR="0" marT="0" marB="0" anchor="ctr">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357498">
                <a:tc>
                  <a:txBody>
                    <a:bodyPr/>
                    <a:lstStyle/>
                    <a:p>
                      <a:pPr algn="just">
                        <a:spcAft>
                          <a:spcPts val="0"/>
                        </a:spcAft>
                      </a:pPr>
                      <a:r>
                        <a:rPr lang="ja-JP" altLang="en-US" sz="2800" b="1" kern="100" dirty="0">
                          <a:solidFill>
                            <a:srgbClr val="FF0000"/>
                          </a:solidFill>
                          <a:effectLst/>
                          <a:latin typeface="+mj-ea"/>
                          <a:ea typeface="+mj-ea"/>
                          <a:cs typeface="Times New Roman"/>
                        </a:rPr>
                        <a:t>・右上下肢は自由に動く</a:t>
                      </a:r>
                    </a:p>
                    <a:p>
                      <a:pPr algn="just">
                        <a:spcAft>
                          <a:spcPts val="0"/>
                        </a:spcAft>
                      </a:pPr>
                      <a:r>
                        <a:rPr lang="ja-JP" altLang="en-US" sz="2800" b="1" kern="100" dirty="0">
                          <a:solidFill>
                            <a:srgbClr val="FF0000"/>
                          </a:solidFill>
                          <a:effectLst/>
                          <a:latin typeface="+mj-ea"/>
                          <a:ea typeface="+mj-ea"/>
                          <a:cs typeface="Times New Roman"/>
                        </a:rPr>
                        <a:t>・杖をついて一人で歩行できる</a:t>
                      </a:r>
                    </a:p>
                    <a:p>
                      <a:pPr algn="just">
                        <a:spcAft>
                          <a:spcPts val="0"/>
                        </a:spcAft>
                      </a:pPr>
                      <a:r>
                        <a:rPr lang="ja-JP" altLang="en-US" sz="2800" b="1" kern="100" dirty="0">
                          <a:solidFill>
                            <a:srgbClr val="FF0000"/>
                          </a:solidFill>
                          <a:effectLst/>
                          <a:latin typeface="+mj-ea"/>
                          <a:ea typeface="+mj-ea"/>
                          <a:cs typeface="Times New Roman"/>
                        </a:rPr>
                        <a:t>・コミュニケーション間題ない</a:t>
                      </a:r>
                    </a:p>
                    <a:p>
                      <a:pPr algn="just">
                        <a:spcAft>
                          <a:spcPts val="0"/>
                        </a:spcAft>
                      </a:pPr>
                      <a:r>
                        <a:rPr lang="ja-JP" altLang="en-US" sz="2800" b="1" kern="100" dirty="0">
                          <a:solidFill>
                            <a:srgbClr val="FF0000"/>
                          </a:solidFill>
                          <a:effectLst/>
                          <a:latin typeface="+mj-ea"/>
                          <a:ea typeface="+mj-ea"/>
                          <a:cs typeface="Times New Roman"/>
                        </a:rPr>
                        <a:t>・認知の問題なくしっかりしている</a:t>
                      </a:r>
                    </a:p>
                    <a:p>
                      <a:pPr algn="just">
                        <a:spcAft>
                          <a:spcPts val="0"/>
                        </a:spcAft>
                      </a:pPr>
                      <a:endParaRPr lang="ja-JP" sz="2800" kern="100" dirty="0">
                        <a:solidFill>
                          <a:srgbClr val="FF0000"/>
                        </a:solidFill>
                        <a:latin typeface="+mj-ea"/>
                        <a:ea typeface="+mj-ea"/>
                        <a:cs typeface="Times New Roman"/>
                      </a:endParaRP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961">
                <a:tc>
                  <a:txBody>
                    <a:bodyPr/>
                    <a:lstStyle/>
                    <a:p>
                      <a:pPr algn="ctr">
                        <a:spcAft>
                          <a:spcPts val="0"/>
                        </a:spcAft>
                      </a:pPr>
                      <a:r>
                        <a:rPr lang="ja-JP" sz="2800" b="1" kern="100" dirty="0">
                          <a:solidFill>
                            <a:schemeClr val="tx2">
                              <a:lumMod val="75000"/>
                            </a:schemeClr>
                          </a:solidFill>
                          <a:latin typeface="Century"/>
                          <a:ea typeface="HGPｺﾞｼｯｸM"/>
                          <a:cs typeface="Times New Roman"/>
                        </a:rPr>
                        <a:t>心身機能・身体構造障害</a:t>
                      </a:r>
                      <a:endParaRPr lang="ja-JP" sz="2800" kern="100" dirty="0">
                        <a:solidFill>
                          <a:schemeClr val="tx2">
                            <a:lumMod val="75000"/>
                          </a:schemeClr>
                        </a:solidFill>
                        <a:latin typeface="Century"/>
                        <a:ea typeface="ＭＳ 明朝"/>
                        <a:cs typeface="Times New Roman"/>
                      </a:endParaRPr>
                    </a:p>
                  </a:txBody>
                  <a:tcPr marL="15598"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9D9D9"/>
                      </a:bgClr>
                    </a:pattFill>
                  </a:tcPr>
                </a:tc>
                <a:extLst>
                  <a:ext uri="{0D108BD9-81ED-4DB2-BD59-A6C34878D82A}">
                    <a16:rowId xmlns:a16="http://schemas.microsoft.com/office/drawing/2014/main" val="10002"/>
                  </a:ext>
                </a:extLst>
              </a:tr>
              <a:tr h="1991204">
                <a:tc>
                  <a:txBody>
                    <a:bodyPr/>
                    <a:lstStyle/>
                    <a:p>
                      <a:pPr algn="just">
                        <a:spcAft>
                          <a:spcPts val="0"/>
                        </a:spcAft>
                      </a:pPr>
                      <a:r>
                        <a:rPr kumimoji="1" lang="ja-JP" altLang="en-US" sz="2800" kern="1200" dirty="0">
                          <a:solidFill>
                            <a:schemeClr val="accent1">
                              <a:lumMod val="75000"/>
                            </a:schemeClr>
                          </a:solidFill>
                          <a:effectLst/>
                          <a:latin typeface="+mn-lt"/>
                          <a:ea typeface="+mn-ea"/>
                          <a:cs typeface="+mn-cs"/>
                        </a:rPr>
                        <a:t>・</a:t>
                      </a:r>
                      <a:r>
                        <a:rPr kumimoji="1" lang="ja-JP" altLang="en-US" sz="2800" b="1" kern="1200" dirty="0">
                          <a:solidFill>
                            <a:schemeClr val="accent1">
                              <a:lumMod val="75000"/>
                            </a:schemeClr>
                          </a:solidFill>
                          <a:effectLst/>
                          <a:latin typeface="+mn-lt"/>
                          <a:ea typeface="+mn-ea"/>
                          <a:cs typeface="+mn-cs"/>
                        </a:rPr>
                        <a:t>左上下肢の麻痺</a:t>
                      </a:r>
                    </a:p>
                    <a:p>
                      <a:pPr algn="just">
                        <a:spcAft>
                          <a:spcPts val="0"/>
                        </a:spcAft>
                      </a:pPr>
                      <a:r>
                        <a:rPr kumimoji="1" lang="ja-JP" altLang="en-US" sz="2800" b="1" kern="1200" dirty="0">
                          <a:solidFill>
                            <a:schemeClr val="accent3">
                              <a:lumMod val="50000"/>
                            </a:schemeClr>
                          </a:solidFill>
                          <a:effectLst/>
                          <a:latin typeface="+mn-lt"/>
                          <a:ea typeface="+mn-ea"/>
                          <a:cs typeface="+mn-cs"/>
                        </a:rPr>
                        <a:t>・義歯の不具合（義歯が歯茎に当たり痛い）</a:t>
                      </a:r>
                    </a:p>
                    <a:p>
                      <a:pPr algn="just">
                        <a:spcAft>
                          <a:spcPts val="0"/>
                        </a:spcAft>
                      </a:pPr>
                      <a:r>
                        <a:rPr kumimoji="1" lang="ja-JP" altLang="en-US" sz="2800" b="1" kern="1200" dirty="0">
                          <a:solidFill>
                            <a:schemeClr val="accent1">
                              <a:lumMod val="75000"/>
                            </a:schemeClr>
                          </a:solidFill>
                          <a:effectLst/>
                          <a:latin typeface="+mn-lt"/>
                          <a:ea typeface="+mn-ea"/>
                          <a:cs typeface="+mn-cs"/>
                        </a:rPr>
                        <a:t>・耳が遠くなっている</a:t>
                      </a:r>
                    </a:p>
                    <a:p>
                      <a:pPr algn="just">
                        <a:spcAft>
                          <a:spcPts val="0"/>
                        </a:spcAft>
                      </a:pPr>
                      <a:endParaRPr lang="ja-JP" sz="2800" kern="100" dirty="0">
                        <a:solidFill>
                          <a:srgbClr val="0070C0"/>
                        </a:solidFill>
                        <a:latin typeface="Century"/>
                        <a:ea typeface="ＭＳ 明朝"/>
                        <a:cs typeface="Times New Roman"/>
                      </a:endParaRP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正方形/長方形 4"/>
          <p:cNvSpPr/>
          <p:nvPr/>
        </p:nvSpPr>
        <p:spPr>
          <a:xfrm>
            <a:off x="0" y="38826"/>
            <a:ext cx="2082621" cy="369332"/>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875567398"/>
              </p:ext>
            </p:extLst>
          </p:nvPr>
        </p:nvGraphicFramePr>
        <p:xfrm>
          <a:off x="107503" y="436563"/>
          <a:ext cx="9036496" cy="6569974"/>
        </p:xfrm>
        <a:graphic>
          <a:graphicData uri="http://schemas.openxmlformats.org/drawingml/2006/table">
            <a:tbl>
              <a:tblPr/>
              <a:tblGrid>
                <a:gridCol w="9036496">
                  <a:extLst>
                    <a:ext uri="{9D8B030D-6E8A-4147-A177-3AD203B41FA5}">
                      <a16:colId xmlns:a16="http://schemas.microsoft.com/office/drawing/2014/main" val="20000"/>
                    </a:ext>
                  </a:extLst>
                </a:gridCol>
              </a:tblGrid>
              <a:tr h="563923">
                <a:tc>
                  <a:txBody>
                    <a:bodyPr/>
                    <a:lstStyle/>
                    <a:p>
                      <a:pPr algn="ctr">
                        <a:spcAft>
                          <a:spcPts val="0"/>
                        </a:spcAft>
                      </a:pPr>
                      <a:r>
                        <a:rPr lang="ja-JP" sz="2800" b="1" kern="100" dirty="0">
                          <a:solidFill>
                            <a:srgbClr val="FF0000"/>
                          </a:solidFill>
                          <a:latin typeface="Century"/>
                          <a:ea typeface="HGPｺﾞｼｯｸM"/>
                          <a:cs typeface="Times New Roman"/>
                        </a:rPr>
                        <a:t>活　動</a:t>
                      </a:r>
                      <a:endParaRPr lang="ja-JP" sz="2800" kern="100" dirty="0">
                        <a:solidFill>
                          <a:srgbClr val="FF0000"/>
                        </a:solidFill>
                        <a:latin typeface="Century"/>
                        <a:ea typeface="ＭＳ 明朝"/>
                        <a:cs typeface="Times New Roman"/>
                      </a:endParaRPr>
                    </a:p>
                  </a:txBody>
                  <a:tcPr marL="15598" marR="0" marT="0" marB="0" anchor="ctr">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644538">
                <a:tc>
                  <a:txBody>
                    <a:bodyPr/>
                    <a:lstStyle/>
                    <a:p>
                      <a:pPr algn="just">
                        <a:spcAft>
                          <a:spcPts val="0"/>
                        </a:spcAft>
                      </a:pPr>
                      <a:r>
                        <a:rPr lang="ja-JP" altLang="en-US" sz="2800" b="1" kern="100" dirty="0">
                          <a:solidFill>
                            <a:srgbClr val="FF0000"/>
                          </a:solidFill>
                          <a:latin typeface="+mj-ea"/>
                          <a:ea typeface="+mj-ea"/>
                          <a:cs typeface="Times New Roman"/>
                        </a:rPr>
                        <a:t>・病院内なら１人で移動できる</a:t>
                      </a:r>
                      <a:endParaRPr lang="en-US" altLang="ja-JP" sz="2800" b="1" kern="100" dirty="0">
                        <a:solidFill>
                          <a:srgbClr val="FF0000"/>
                        </a:solidFill>
                        <a:latin typeface="+mj-ea"/>
                        <a:ea typeface="+mj-ea"/>
                        <a:cs typeface="Times New Roman"/>
                      </a:endParaRPr>
                    </a:p>
                    <a:p>
                      <a:pPr algn="just">
                        <a:spcAft>
                          <a:spcPts val="0"/>
                        </a:spcAft>
                      </a:pPr>
                      <a:r>
                        <a:rPr lang="ja-JP" altLang="en-US" sz="2800" b="1" kern="100" dirty="0">
                          <a:solidFill>
                            <a:schemeClr val="accent3">
                              <a:lumMod val="50000"/>
                            </a:schemeClr>
                          </a:solidFill>
                          <a:latin typeface="+mj-ea"/>
                          <a:ea typeface="+mj-ea"/>
                          <a:cs typeface="Times New Roman"/>
                        </a:rPr>
                        <a:t>・車椅子は自走できる</a:t>
                      </a:r>
                    </a:p>
                    <a:p>
                      <a:pPr algn="just">
                        <a:spcAft>
                          <a:spcPts val="0"/>
                        </a:spcAft>
                      </a:pPr>
                      <a:r>
                        <a:rPr lang="ja-JP" altLang="en-US" sz="2800" b="1" kern="100" dirty="0">
                          <a:solidFill>
                            <a:schemeClr val="accent3">
                              <a:lumMod val="50000"/>
                            </a:schemeClr>
                          </a:solidFill>
                          <a:latin typeface="+mj-ea"/>
                          <a:ea typeface="+mj-ea"/>
                          <a:cs typeface="Times New Roman"/>
                        </a:rPr>
                        <a:t>・食事は右手で、箸を使って食べる</a:t>
                      </a:r>
                    </a:p>
                    <a:p>
                      <a:pPr algn="just">
                        <a:spcAft>
                          <a:spcPts val="0"/>
                        </a:spcAft>
                      </a:pPr>
                      <a:r>
                        <a:rPr lang="ja-JP" altLang="en-US" sz="2800" b="1" kern="100" dirty="0">
                          <a:solidFill>
                            <a:schemeClr val="accent3">
                              <a:lumMod val="50000"/>
                            </a:schemeClr>
                          </a:solidFill>
                          <a:latin typeface="+mj-ea"/>
                          <a:ea typeface="+mj-ea"/>
                          <a:cs typeface="Times New Roman"/>
                        </a:rPr>
                        <a:t>・洋式トイレで行っている</a:t>
                      </a:r>
                    </a:p>
                    <a:p>
                      <a:pPr algn="just">
                        <a:spcAft>
                          <a:spcPts val="0"/>
                        </a:spcAft>
                      </a:pPr>
                      <a:r>
                        <a:rPr lang="ja-JP" altLang="en-US" sz="2800" b="1" kern="100" dirty="0">
                          <a:solidFill>
                            <a:srgbClr val="FF0000"/>
                          </a:solidFill>
                          <a:latin typeface="+mj-ea"/>
                          <a:ea typeface="+mj-ea"/>
                          <a:cs typeface="Times New Roman"/>
                        </a:rPr>
                        <a:t>・寝返り、起き上がり、移乗は何かにつまればできる</a:t>
                      </a:r>
                    </a:p>
                    <a:p>
                      <a:pPr algn="just">
                        <a:spcAft>
                          <a:spcPts val="0"/>
                        </a:spcAft>
                      </a:pPr>
                      <a:r>
                        <a:rPr lang="ja-JP" altLang="en-US" sz="2800" b="1" kern="100" dirty="0">
                          <a:solidFill>
                            <a:srgbClr val="FF0000"/>
                          </a:solidFill>
                          <a:latin typeface="+mj-ea"/>
                          <a:ea typeface="+mj-ea"/>
                          <a:cs typeface="Times New Roman"/>
                        </a:rPr>
                        <a:t>・自分で服薬できる</a:t>
                      </a:r>
                    </a:p>
                    <a:p>
                      <a:pPr algn="just">
                        <a:spcAft>
                          <a:spcPts val="0"/>
                        </a:spcAft>
                      </a:pPr>
                      <a:r>
                        <a:rPr lang="ja-JP" altLang="en-US" sz="2800" b="1" kern="100" dirty="0">
                          <a:solidFill>
                            <a:srgbClr val="FF0000"/>
                          </a:solidFill>
                          <a:latin typeface="+mj-ea"/>
                          <a:ea typeface="+mj-ea"/>
                          <a:cs typeface="Times New Roman"/>
                        </a:rPr>
                        <a:t>・洗面：自分でできる</a:t>
                      </a:r>
                      <a:r>
                        <a:rPr lang="ja-JP" altLang="en-US" sz="2800" b="1" kern="100" dirty="0">
                          <a:solidFill>
                            <a:schemeClr val="accent3">
                              <a:lumMod val="50000"/>
                            </a:schemeClr>
                          </a:solidFill>
                          <a:latin typeface="+mj-ea"/>
                          <a:ea typeface="+mj-ea"/>
                          <a:cs typeface="Times New Roman"/>
                        </a:rPr>
                        <a:t>（片手なので洗いにくい）</a:t>
                      </a: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458616">
                <a:tc>
                  <a:txBody>
                    <a:bodyPr/>
                    <a:lstStyle/>
                    <a:p>
                      <a:pPr algn="ctr">
                        <a:spcAft>
                          <a:spcPts val="0"/>
                        </a:spcAft>
                      </a:pPr>
                      <a:r>
                        <a:rPr lang="ja-JP" sz="2800" b="1" kern="100" dirty="0">
                          <a:solidFill>
                            <a:schemeClr val="tx2">
                              <a:lumMod val="75000"/>
                            </a:schemeClr>
                          </a:solidFill>
                          <a:latin typeface="Century"/>
                          <a:ea typeface="HGPｺﾞｼｯｸM"/>
                          <a:cs typeface="Times New Roman"/>
                        </a:rPr>
                        <a:t>活動制限</a:t>
                      </a:r>
                      <a:endParaRPr lang="ja-JP" sz="2800" b="1" kern="100" dirty="0">
                        <a:solidFill>
                          <a:schemeClr val="tx2">
                            <a:lumMod val="75000"/>
                          </a:schemeClr>
                        </a:solidFill>
                        <a:latin typeface="Century"/>
                        <a:ea typeface="ＭＳ 明朝"/>
                        <a:cs typeface="Times New Roman"/>
                      </a:endParaRP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9D9D9"/>
                      </a:bgClr>
                    </a:pattFill>
                  </a:tcPr>
                </a:tc>
                <a:extLst>
                  <a:ext uri="{0D108BD9-81ED-4DB2-BD59-A6C34878D82A}">
                    <a16:rowId xmlns:a16="http://schemas.microsoft.com/office/drawing/2014/main" val="10002"/>
                  </a:ext>
                </a:extLst>
              </a:tr>
              <a:tr h="25603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1" kern="100" dirty="0">
                          <a:solidFill>
                            <a:srgbClr val="0070C0"/>
                          </a:solidFill>
                          <a:latin typeface="+mj-ea"/>
                          <a:ea typeface="+mn-ea"/>
                          <a:cs typeface="Times New Roman"/>
                        </a:rPr>
                        <a:t>・杖歩行で不安定</a:t>
                      </a: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1" kern="100" dirty="0">
                          <a:solidFill>
                            <a:srgbClr val="0070C0"/>
                          </a:solidFill>
                          <a:latin typeface="+mj-ea"/>
                          <a:ea typeface="+mn-ea"/>
                          <a:cs typeface="Times New Roman"/>
                        </a:rPr>
                        <a:t>・つかまるところがない場所での歩行は車いす</a:t>
                      </a: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1" kern="100" dirty="0">
                          <a:solidFill>
                            <a:srgbClr val="0070C0"/>
                          </a:solidFill>
                          <a:latin typeface="+mj-ea"/>
                          <a:ea typeface="+mn-ea"/>
                          <a:cs typeface="Times New Roman"/>
                        </a:rPr>
                        <a:t>・トイレまで間にあわずに排尿を失敗することがある</a:t>
                      </a: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1" kern="100" dirty="0">
                          <a:solidFill>
                            <a:srgbClr val="0070C0"/>
                          </a:solidFill>
                          <a:latin typeface="+mj-ea"/>
                          <a:ea typeface="+mn-ea"/>
                          <a:cs typeface="Times New Roman"/>
                        </a:rPr>
                        <a:t>・浴槽の出入りや浴槽内からの立ち上がり時の介助が必要</a:t>
                      </a: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1" kern="100" dirty="0">
                          <a:solidFill>
                            <a:srgbClr val="0070C0"/>
                          </a:solidFill>
                          <a:latin typeface="+mj-ea"/>
                          <a:ea typeface="+mn-ea"/>
                          <a:cs typeface="Times New Roman"/>
                        </a:rPr>
                        <a:t>・ズボンの着脱には介助が必要</a:t>
                      </a: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正方形/長方形 4"/>
          <p:cNvSpPr/>
          <p:nvPr/>
        </p:nvSpPr>
        <p:spPr>
          <a:xfrm>
            <a:off x="19506" y="35201"/>
            <a:ext cx="2082621" cy="369332"/>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23527" y="857250"/>
          <a:ext cx="8639497" cy="5634036"/>
        </p:xfrm>
        <a:graphic>
          <a:graphicData uri="http://schemas.openxmlformats.org/drawingml/2006/table">
            <a:tbl>
              <a:tblPr/>
              <a:tblGrid>
                <a:gridCol w="8639497">
                  <a:extLst>
                    <a:ext uri="{9D8B030D-6E8A-4147-A177-3AD203B41FA5}">
                      <a16:colId xmlns:a16="http://schemas.microsoft.com/office/drawing/2014/main" val="20000"/>
                    </a:ext>
                  </a:extLst>
                </a:gridCol>
              </a:tblGrid>
              <a:tr h="571500">
                <a:tc>
                  <a:txBody>
                    <a:bodyPr/>
                    <a:lstStyle/>
                    <a:p>
                      <a:pPr algn="ctr">
                        <a:spcAft>
                          <a:spcPts val="0"/>
                        </a:spcAft>
                      </a:pPr>
                      <a:r>
                        <a:rPr lang="ja-JP" sz="2800" b="1" kern="100" dirty="0">
                          <a:solidFill>
                            <a:srgbClr val="FF0000"/>
                          </a:solidFill>
                          <a:latin typeface="Century"/>
                          <a:ea typeface="HGPｺﾞｼｯｸM"/>
                          <a:cs typeface="Times New Roman"/>
                        </a:rPr>
                        <a:t>参　加</a:t>
                      </a:r>
                      <a:endParaRPr lang="ja-JP" sz="2800" kern="100" dirty="0">
                        <a:solidFill>
                          <a:srgbClr val="FF0000"/>
                        </a:solidFill>
                        <a:latin typeface="Century"/>
                        <a:ea typeface="ＭＳ 明朝"/>
                        <a:cs typeface="Times New Roman"/>
                      </a:endParaRPr>
                    </a:p>
                  </a:txBody>
                  <a:tcPr marL="15597"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184974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rgbClr val="FF0000"/>
                          </a:solidFill>
                          <a:latin typeface="+mj-ea"/>
                          <a:ea typeface="+mj-ea"/>
                          <a:cs typeface="Times New Roman"/>
                        </a:rPr>
                        <a:t>・食堂で皆と食事ができる</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rgbClr val="FF0000"/>
                          </a:solidFill>
                          <a:latin typeface="+mj-ea"/>
                          <a:ea typeface="+mj-ea"/>
                          <a:cs typeface="Times New Roman"/>
                        </a:rPr>
                        <a:t>・リハビリに参加できる</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rgbClr val="FF0000"/>
                          </a:solidFill>
                          <a:latin typeface="+mj-ea"/>
                          <a:ea typeface="+mj-ea"/>
                          <a:cs typeface="Times New Roman"/>
                        </a:rPr>
                        <a:t>・入院前は、市内の碁会所に通っていた</a:t>
                      </a:r>
                    </a:p>
                    <a:p>
                      <a:pPr marL="0" marR="0" indent="0" algn="just" defTabSz="914400" rtl="0" eaLnBrk="1" fontAlgn="auto" latinLnBrk="0" hangingPunct="1">
                        <a:lnSpc>
                          <a:spcPct val="100000"/>
                        </a:lnSpc>
                        <a:spcBef>
                          <a:spcPts val="0"/>
                        </a:spcBef>
                        <a:spcAft>
                          <a:spcPts val="0"/>
                        </a:spcAft>
                        <a:buClrTx/>
                        <a:buSzTx/>
                        <a:buFontTx/>
                        <a:buNone/>
                        <a:tabLst/>
                        <a:defRPr/>
                      </a:pPr>
                      <a:endParaRPr lang="ja-JP" altLang="en-US" sz="2800" b="1" kern="100" dirty="0">
                        <a:solidFill>
                          <a:srgbClr val="FF0000"/>
                        </a:solidFill>
                        <a:latin typeface="+mj-ea"/>
                        <a:ea typeface="+mj-ea"/>
                        <a:cs typeface="Times New Roman"/>
                      </a:endParaRPr>
                    </a:p>
                  </a:txBody>
                  <a:tcPr marL="15597"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652479">
                <a:tc>
                  <a:txBody>
                    <a:bodyPr/>
                    <a:lstStyle/>
                    <a:p>
                      <a:pPr algn="ctr">
                        <a:spcAft>
                          <a:spcPts val="0"/>
                        </a:spcAft>
                      </a:pPr>
                      <a:r>
                        <a:rPr lang="ja-JP" sz="2800" b="1" kern="100" dirty="0">
                          <a:solidFill>
                            <a:schemeClr val="tx2">
                              <a:lumMod val="75000"/>
                            </a:schemeClr>
                          </a:solidFill>
                          <a:latin typeface="Century"/>
                          <a:ea typeface="HGPｺﾞｼｯｸM"/>
                          <a:cs typeface="Times New Roman"/>
                        </a:rPr>
                        <a:t>参加制約</a:t>
                      </a:r>
                      <a:endParaRPr lang="ja-JP" sz="2800" kern="100" dirty="0">
                        <a:solidFill>
                          <a:schemeClr val="tx2">
                            <a:lumMod val="75000"/>
                          </a:schemeClr>
                        </a:solidFill>
                        <a:latin typeface="Century"/>
                        <a:ea typeface="ＭＳ 明朝"/>
                        <a:cs typeface="Times New Roman"/>
                      </a:endParaRPr>
                    </a:p>
                  </a:txBody>
                  <a:tcPr marL="15597"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9D9D9"/>
                      </a:bgClr>
                    </a:pattFill>
                  </a:tcPr>
                </a:tc>
                <a:extLst>
                  <a:ext uri="{0D108BD9-81ED-4DB2-BD59-A6C34878D82A}">
                    <a16:rowId xmlns:a16="http://schemas.microsoft.com/office/drawing/2014/main" val="10002"/>
                  </a:ext>
                </a:extLst>
              </a:tr>
              <a:tr h="2560308">
                <a:tc>
                  <a:txBody>
                    <a:bodyPr/>
                    <a:lstStyle/>
                    <a:p>
                      <a:pPr algn="just">
                        <a:spcAft>
                          <a:spcPts val="0"/>
                        </a:spcAft>
                      </a:pPr>
                      <a:r>
                        <a:rPr lang="ja-JP" altLang="en-US" sz="2800" b="1" kern="100" dirty="0">
                          <a:solidFill>
                            <a:schemeClr val="accent5">
                              <a:lumMod val="75000"/>
                            </a:schemeClr>
                          </a:solidFill>
                          <a:latin typeface="ＭＳ Ｐゴシック" pitchFamily="50" charset="-128"/>
                          <a:ea typeface="ＭＳ Ｐゴシック" pitchFamily="50" charset="-128"/>
                          <a:cs typeface="Times New Roman"/>
                        </a:rPr>
                        <a:t>・入院中はベッド上で過ごすことが多い</a:t>
                      </a:r>
                    </a:p>
                    <a:p>
                      <a:pPr algn="just">
                        <a:spcAft>
                          <a:spcPts val="0"/>
                        </a:spcAft>
                      </a:pPr>
                      <a:r>
                        <a:rPr lang="ja-JP" altLang="en-US" sz="2800" b="1" kern="100" dirty="0">
                          <a:solidFill>
                            <a:schemeClr val="accent5">
                              <a:lumMod val="75000"/>
                            </a:schemeClr>
                          </a:solidFill>
                          <a:latin typeface="ＭＳ Ｐゴシック" pitchFamily="50" charset="-128"/>
                          <a:ea typeface="ＭＳ Ｐゴシック" pitchFamily="50" charset="-128"/>
                          <a:cs typeface="Times New Roman"/>
                        </a:rPr>
                        <a:t>・入院中は外出することがない</a:t>
                      </a:r>
                    </a:p>
                    <a:p>
                      <a:pPr algn="just">
                        <a:spcAft>
                          <a:spcPts val="0"/>
                        </a:spcAft>
                      </a:pPr>
                      <a:r>
                        <a:rPr lang="ja-JP" altLang="en-US" sz="2800" b="1" kern="100" dirty="0">
                          <a:solidFill>
                            <a:schemeClr val="accent5">
                              <a:lumMod val="75000"/>
                            </a:schemeClr>
                          </a:solidFill>
                          <a:latin typeface="ＭＳ Ｐゴシック" pitchFamily="50" charset="-128"/>
                          <a:ea typeface="ＭＳ Ｐゴシック" pitchFamily="50" charset="-128"/>
                          <a:cs typeface="Times New Roman"/>
                        </a:rPr>
                        <a:t>・一人で外出できない</a:t>
                      </a:r>
                    </a:p>
                    <a:p>
                      <a:pPr algn="just">
                        <a:spcAft>
                          <a:spcPts val="0"/>
                        </a:spcAft>
                      </a:pPr>
                      <a:endParaRPr lang="ja-JP" sz="2800" kern="100" dirty="0">
                        <a:solidFill>
                          <a:schemeClr val="accent5">
                            <a:lumMod val="75000"/>
                          </a:schemeClr>
                        </a:solidFill>
                        <a:latin typeface="Century"/>
                        <a:ea typeface="ＭＳ 明朝"/>
                        <a:cs typeface="Times New Roman"/>
                      </a:endParaRPr>
                    </a:p>
                  </a:txBody>
                  <a:tcPr marL="15597"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正方形/長方形 4"/>
          <p:cNvSpPr/>
          <p:nvPr/>
        </p:nvSpPr>
        <p:spPr>
          <a:xfrm>
            <a:off x="107504" y="44624"/>
            <a:ext cx="2082621" cy="369332"/>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6250"/>
          <a:ext cx="9144000" cy="6481770"/>
        </p:xfrm>
        <a:graphic>
          <a:graphicData uri="http://schemas.openxmlformats.org/drawingml/2006/table">
            <a:tbl>
              <a:tblPr/>
              <a:tblGrid>
                <a:gridCol w="9144000">
                  <a:extLst>
                    <a:ext uri="{9D8B030D-6E8A-4147-A177-3AD203B41FA5}">
                      <a16:colId xmlns:a16="http://schemas.microsoft.com/office/drawing/2014/main" val="20000"/>
                    </a:ext>
                  </a:extLst>
                </a:gridCol>
              </a:tblGrid>
              <a:tr h="426715">
                <a:tc>
                  <a:txBody>
                    <a:bodyPr/>
                    <a:lstStyle/>
                    <a:p>
                      <a:pPr algn="ctr">
                        <a:spcAft>
                          <a:spcPts val="0"/>
                        </a:spcAft>
                      </a:pPr>
                      <a:r>
                        <a:rPr lang="ja-JP" sz="2800" b="1" kern="100" dirty="0">
                          <a:solidFill>
                            <a:srgbClr val="FF0000"/>
                          </a:solidFill>
                          <a:latin typeface="Century"/>
                          <a:ea typeface="HGPｺﾞｼｯｸM"/>
                          <a:cs typeface="Times New Roman"/>
                        </a:rPr>
                        <a:t>環境（促進因子）</a:t>
                      </a:r>
                      <a:endParaRPr lang="ja-JP" sz="2800" kern="100" dirty="0">
                        <a:solidFill>
                          <a:srgbClr val="FF0000"/>
                        </a:solidFill>
                        <a:latin typeface="Century"/>
                        <a:ea typeface="ＭＳ 明朝"/>
                        <a:cs typeface="Times New Roman"/>
                      </a:endParaRP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60550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rgbClr val="FF0000"/>
                          </a:solidFill>
                          <a:latin typeface="+mj-ea"/>
                          <a:ea typeface="+mj-ea"/>
                          <a:cs typeface="Times New Roman"/>
                        </a:rPr>
                        <a:t>人的環境）</a:t>
                      </a:r>
                      <a:endParaRPr lang="en-US" altLang="ja-JP" sz="2800" b="1" kern="100" dirty="0">
                        <a:solidFill>
                          <a:srgbClr val="FF0000"/>
                        </a:solidFill>
                        <a:latin typeface="+mj-ea"/>
                        <a:ea typeface="+mj-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・妻は、退院後は自宅で夫を介護したいと思っている</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・碁会所でのつきあいのある知人は多い。</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・調理、掃除、買物は妻ができる</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・長男は入退院の時などには付き添って、手続き等をして　　</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くれる</a:t>
                      </a:r>
                      <a:endParaRPr lang="en-US" altLang="ja-JP" sz="2800" b="1" kern="100" dirty="0">
                        <a:latin typeface="+mj-ea"/>
                        <a:ea typeface="+mj-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ja-JP" altLang="en-US" sz="2800" b="1" kern="100" dirty="0">
                        <a:latin typeface="+mj-ea"/>
                        <a:ea typeface="+mj-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rgbClr val="FF0000"/>
                          </a:solidFill>
                          <a:latin typeface="+mj-ea"/>
                          <a:ea typeface="+mj-ea"/>
                          <a:cs typeface="Times New Roman"/>
                        </a:rPr>
                        <a:t>物的環境）</a:t>
                      </a:r>
                      <a:endParaRPr lang="en-US" altLang="ja-JP" sz="2800" b="1" kern="100" dirty="0">
                        <a:solidFill>
                          <a:srgbClr val="FF0000"/>
                        </a:solidFill>
                        <a:latin typeface="+mj-ea"/>
                        <a:ea typeface="+mj-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・自宅は洋式トイレに改造している</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・現在もリハビリ訓練中であり、リハビリを受けられる環境に</a:t>
                      </a:r>
                      <a:endParaRPr lang="en-US" altLang="ja-JP" sz="2800" b="1" kern="100" dirty="0">
                        <a:latin typeface="+mj-ea"/>
                        <a:ea typeface="+mj-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ある</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800" b="1" kern="100" dirty="0">
                          <a:latin typeface="+mj-ea"/>
                          <a:ea typeface="+mj-ea"/>
                          <a:cs typeface="Times New Roman"/>
                        </a:rPr>
                        <a:t>　・家屋</a:t>
                      </a:r>
                      <a:r>
                        <a:rPr lang="en-US" altLang="ja-JP" sz="2800" b="1" kern="100" dirty="0">
                          <a:latin typeface="+mj-ea"/>
                          <a:ea typeface="+mj-ea"/>
                          <a:cs typeface="Times New Roman"/>
                        </a:rPr>
                        <a:t>(</a:t>
                      </a:r>
                      <a:r>
                        <a:rPr lang="ja-JP" altLang="en-US" sz="2800" b="1" kern="100" dirty="0">
                          <a:latin typeface="+mj-ea"/>
                          <a:ea typeface="+mj-ea"/>
                          <a:cs typeface="Times New Roman"/>
                        </a:rPr>
                        <a:t>持ち家</a:t>
                      </a:r>
                      <a:r>
                        <a:rPr lang="en-US" altLang="ja-JP" sz="2800" b="1" kern="100" dirty="0">
                          <a:latin typeface="+mj-ea"/>
                          <a:ea typeface="+mj-ea"/>
                          <a:cs typeface="Times New Roman"/>
                        </a:rPr>
                        <a:t>)</a:t>
                      </a:r>
                      <a:r>
                        <a:rPr lang="ja-JP" altLang="en-US" sz="2800" b="1" kern="100" dirty="0">
                          <a:latin typeface="+mj-ea"/>
                          <a:ea typeface="+mj-ea"/>
                          <a:cs typeface="Times New Roman"/>
                        </a:rPr>
                        <a:t>住宅街の中にある</a:t>
                      </a:r>
                    </a:p>
                    <a:p>
                      <a:pPr marL="0" marR="0" indent="0" algn="just" defTabSz="914400" rtl="0" eaLnBrk="1" fontAlgn="auto" latinLnBrk="0" hangingPunct="1">
                        <a:lnSpc>
                          <a:spcPct val="100000"/>
                        </a:lnSpc>
                        <a:spcBef>
                          <a:spcPts val="0"/>
                        </a:spcBef>
                        <a:spcAft>
                          <a:spcPts val="0"/>
                        </a:spcAft>
                        <a:buClrTx/>
                        <a:buSzTx/>
                        <a:buFontTx/>
                        <a:buNone/>
                        <a:tabLst/>
                        <a:defRPr/>
                      </a:pPr>
                      <a:endParaRPr lang="ja-JP" sz="2800" kern="100" dirty="0">
                        <a:latin typeface="Century"/>
                        <a:ea typeface="ＭＳ 明朝"/>
                        <a:cs typeface="Times New Roman"/>
                      </a:endParaRP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正方形/長方形 4"/>
          <p:cNvSpPr/>
          <p:nvPr/>
        </p:nvSpPr>
        <p:spPr>
          <a:xfrm>
            <a:off x="107504" y="44624"/>
            <a:ext cx="2082621" cy="369332"/>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86304816"/>
              </p:ext>
            </p:extLst>
          </p:nvPr>
        </p:nvGraphicFramePr>
        <p:xfrm>
          <a:off x="0" y="357188"/>
          <a:ext cx="9144000" cy="6168156"/>
        </p:xfrm>
        <a:graphic>
          <a:graphicData uri="http://schemas.openxmlformats.org/drawingml/2006/table">
            <a:tbl>
              <a:tblPr/>
              <a:tblGrid>
                <a:gridCol w="9144000">
                  <a:extLst>
                    <a:ext uri="{9D8B030D-6E8A-4147-A177-3AD203B41FA5}">
                      <a16:colId xmlns:a16="http://schemas.microsoft.com/office/drawing/2014/main" val="20000"/>
                    </a:ext>
                  </a:extLst>
                </a:gridCol>
              </a:tblGrid>
              <a:tr h="4286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a:ln>
                            <a:noFill/>
                          </a:ln>
                          <a:solidFill>
                            <a:srgbClr val="17375E"/>
                          </a:solidFill>
                          <a:effectLst/>
                          <a:latin typeface="Century" pitchFamily="18" charset="0"/>
                          <a:ea typeface="HGPｺﾞｼｯｸM" pitchFamily="50" charset="-128"/>
                          <a:cs typeface="Times New Roman" pitchFamily="18" charset="0"/>
                        </a:rPr>
                        <a:t>環境（阻害因子）</a:t>
                      </a:r>
                      <a:endParaRPr kumimoji="1" lang="ja-JP" sz="2800" b="0" i="0" u="none" strike="noStrike" cap="none" normalizeH="0" baseline="0" dirty="0">
                        <a:ln>
                          <a:noFill/>
                        </a:ln>
                        <a:solidFill>
                          <a:srgbClr val="17375E"/>
                        </a:solidFill>
                        <a:effectLst/>
                        <a:latin typeface="Century" pitchFamily="18" charset="0"/>
                        <a:ea typeface="ＭＳ 明朝" pitchFamily="17" charset="-128"/>
                        <a:cs typeface="Times New Roman" pitchFamily="18" charset="0"/>
                      </a:endParaRPr>
                    </a:p>
                  </a:txBody>
                  <a:tcPr marL="15598"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pattFill prst="pct20">
                      <a:fgClr>
                        <a:srgbClr val="FFFFFF"/>
                      </a:fgClr>
                      <a:bgClr>
                        <a:srgbClr val="D9D9D9"/>
                      </a:bgClr>
                    </a:pattFill>
                  </a:tcPr>
                </a:tc>
                <a:extLst>
                  <a:ext uri="{0D108BD9-81ED-4DB2-BD59-A6C34878D82A}">
                    <a16:rowId xmlns:a16="http://schemas.microsoft.com/office/drawing/2014/main" val="10000"/>
                  </a:ext>
                </a:extLst>
              </a:tr>
              <a:tr h="57394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rgbClr val="002060"/>
                          </a:solidFill>
                          <a:effectLst/>
                          <a:latin typeface="ＭＳ Ｐゴシック" pitchFamily="50" charset="-128"/>
                          <a:ea typeface="ＭＳ Ｐゴシック" pitchFamily="50" charset="-128"/>
                          <a:cs typeface="Times New Roman" pitchFamily="18" charset="0"/>
                        </a:rPr>
                        <a:t>人的環境）</a:t>
                      </a:r>
                      <a:endParaRPr kumimoji="1" lang="en-US" altLang="ja-JP" sz="2800" b="1" i="0" u="none" strike="noStrike" cap="none" normalizeH="0" baseline="0" dirty="0">
                        <a:ln>
                          <a:noFill/>
                        </a:ln>
                        <a:solidFill>
                          <a:srgbClr val="002060"/>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・妻は腰と両膝関節症で近隣の整形医に通院中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・妻は介護に関する知識等はほとんどなく介護に不安</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・長男夫婦は遠方に在住。目常的な介護の協力は難しい</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endParaRPr kumimoji="1" lang="en-US" altLang="ja-JP"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rgbClr val="002060"/>
                          </a:solidFill>
                          <a:effectLst/>
                          <a:latin typeface="ＭＳ Ｐゴシック" pitchFamily="50" charset="-128"/>
                          <a:ea typeface="ＭＳ Ｐゴシック" pitchFamily="50" charset="-128"/>
                          <a:cs typeface="Times New Roman" pitchFamily="18" charset="0"/>
                        </a:rPr>
                        <a:t>物的環境）</a:t>
                      </a:r>
                      <a:endParaRPr kumimoji="1" lang="en-US" altLang="ja-JP" sz="2800" b="1" i="0" u="none" strike="noStrike" cap="none" normalizeH="0" baseline="0" dirty="0">
                        <a:ln>
                          <a:noFill/>
                        </a:ln>
                        <a:solidFill>
                          <a:srgbClr val="002060"/>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altLang="en-US" sz="2800" b="1" i="0" u="none" strike="noStrike" cap="none" normalizeH="0" baseline="0" dirty="0">
                          <a:ln>
                            <a:noFill/>
                          </a:ln>
                          <a:solidFill>
                            <a:schemeClr val="accent3">
                              <a:lumMod val="50000"/>
                            </a:schemeClr>
                          </a:solidFill>
                          <a:effectLst/>
                          <a:latin typeface="ＭＳ Ｐゴシック" pitchFamily="50" charset="-128"/>
                          <a:ea typeface="ＭＳ Ｐゴシック" pitchFamily="50" charset="-128"/>
                          <a:cs typeface="Times New Roman" pitchFamily="18" charset="0"/>
                        </a:rPr>
                        <a:t>・玄関の入口の階段、上がりかまちの段差がある</a:t>
                      </a:r>
                      <a:endParaRPr kumimoji="1" lang="en-US" altLang="ja-JP" sz="2800" b="1" i="0" u="none" strike="noStrike" cap="none" normalizeH="0" baseline="0" dirty="0">
                        <a:ln>
                          <a:noFill/>
                        </a:ln>
                        <a:solidFill>
                          <a:schemeClr val="accent3">
                            <a:lumMod val="50000"/>
                          </a:schemeClr>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・自宅の浴槽は手すりがない</a:t>
                      </a:r>
                      <a:endParaRPr kumimoji="1" lang="en-US" altLang="ja-JP"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altLang="en-US" sz="2800" b="1" i="0" u="none" strike="noStrike" cap="none" normalizeH="0" baseline="0" dirty="0">
                          <a:ln>
                            <a:noFill/>
                          </a:ln>
                          <a:solidFill>
                            <a:schemeClr val="accent3">
                              <a:lumMod val="50000"/>
                            </a:schemeClr>
                          </a:solidFill>
                          <a:effectLst/>
                          <a:latin typeface="ＭＳ Ｐゴシック" pitchFamily="50" charset="-128"/>
                          <a:ea typeface="ＭＳ Ｐゴシック" pitchFamily="50" charset="-128"/>
                          <a:cs typeface="Times New Roman" pitchFamily="18" charset="0"/>
                        </a:rPr>
                        <a:t>・トイレに手すりがない</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altLang="en-US" sz="2800" b="1" i="0" u="none" strike="noStrike" cap="none" normalizeH="0" baseline="0" dirty="0">
                          <a:ln>
                            <a:noFill/>
                          </a:ln>
                          <a:solidFill>
                            <a:schemeClr val="accent3">
                              <a:lumMod val="50000"/>
                            </a:schemeClr>
                          </a:solidFill>
                          <a:effectLst/>
                          <a:latin typeface="ＭＳ Ｐゴシック" pitchFamily="50" charset="-128"/>
                          <a:ea typeface="ＭＳ Ｐゴシック" pitchFamily="50" charset="-128"/>
                          <a:cs typeface="Times New Roman" pitchFamily="18" charset="0"/>
                        </a:rPr>
                        <a:t>・自宅周囲は、坂が多い</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15598"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正方形/長方形 4"/>
          <p:cNvSpPr/>
          <p:nvPr/>
        </p:nvSpPr>
        <p:spPr>
          <a:xfrm>
            <a:off x="0" y="0"/>
            <a:ext cx="2082621" cy="369332"/>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08086521"/>
              </p:ext>
            </p:extLst>
          </p:nvPr>
        </p:nvGraphicFramePr>
        <p:xfrm>
          <a:off x="179388" y="428625"/>
          <a:ext cx="8964612" cy="6528766"/>
        </p:xfrm>
        <a:graphic>
          <a:graphicData uri="http://schemas.openxmlformats.org/drawingml/2006/table">
            <a:tbl>
              <a:tblPr/>
              <a:tblGrid>
                <a:gridCol w="8964612">
                  <a:extLst>
                    <a:ext uri="{9D8B030D-6E8A-4147-A177-3AD203B41FA5}">
                      <a16:colId xmlns:a16="http://schemas.microsoft.com/office/drawing/2014/main" val="20000"/>
                    </a:ext>
                  </a:extLst>
                </a:gridCol>
              </a:tblGrid>
              <a:tr h="490703">
                <a:tc>
                  <a:txBody>
                    <a:bodyPr/>
                    <a:lstStyle/>
                    <a:p>
                      <a:pPr algn="ctr">
                        <a:spcAft>
                          <a:spcPts val="0"/>
                        </a:spcAft>
                      </a:pPr>
                      <a:r>
                        <a:rPr lang="ja-JP" sz="2800" b="1" kern="100" dirty="0">
                          <a:solidFill>
                            <a:srgbClr val="FF0000"/>
                          </a:solidFill>
                          <a:latin typeface="Century"/>
                          <a:ea typeface="HGPｺﾞｼｯｸM"/>
                          <a:cs typeface="Times New Roman"/>
                        </a:rPr>
                        <a:t>個人因子（肯定的）</a:t>
                      </a:r>
                      <a:endParaRPr lang="ja-JP" sz="2800" kern="100" dirty="0">
                        <a:solidFill>
                          <a:srgbClr val="FF0000"/>
                        </a:solidFill>
                        <a:latin typeface="Century"/>
                        <a:ea typeface="ＭＳ 明朝"/>
                        <a:cs typeface="Times New Roman"/>
                      </a:endParaRP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437956">
                <a:tc>
                  <a:txBody>
                    <a:bodyPr/>
                    <a:lstStyle/>
                    <a:p>
                      <a:pPr algn="just">
                        <a:lnSpc>
                          <a:spcPct val="100000"/>
                        </a:lnSpc>
                        <a:spcAft>
                          <a:spcPts val="0"/>
                        </a:spcAft>
                      </a:pPr>
                      <a:r>
                        <a:rPr lang="ja-JP" altLang="en-US" sz="2800" b="1" kern="100" dirty="0">
                          <a:solidFill>
                            <a:srgbClr val="FF0000"/>
                          </a:solidFill>
                          <a:latin typeface="+mj-ea"/>
                          <a:ea typeface="+mj-ea"/>
                          <a:cs typeface="Times New Roman"/>
                        </a:rPr>
                        <a:t>・家に帰ることが希望</a:t>
                      </a:r>
                    </a:p>
                    <a:p>
                      <a:pPr algn="just">
                        <a:lnSpc>
                          <a:spcPct val="100000"/>
                        </a:lnSpc>
                        <a:spcAft>
                          <a:spcPts val="0"/>
                        </a:spcAft>
                      </a:pPr>
                      <a:r>
                        <a:rPr lang="ja-JP" altLang="en-US" sz="2800" b="1" kern="100" dirty="0">
                          <a:solidFill>
                            <a:srgbClr val="FF0000"/>
                          </a:solidFill>
                          <a:latin typeface="+mj-ea"/>
                          <a:ea typeface="+mj-ea"/>
                          <a:cs typeface="Times New Roman"/>
                        </a:rPr>
                        <a:t>・まじめで温厚な人柄</a:t>
                      </a:r>
                    </a:p>
                    <a:p>
                      <a:pPr algn="just">
                        <a:lnSpc>
                          <a:spcPct val="100000"/>
                        </a:lnSpc>
                        <a:spcAft>
                          <a:spcPts val="0"/>
                        </a:spcAft>
                      </a:pPr>
                      <a:r>
                        <a:rPr lang="ja-JP" altLang="en-US" sz="2800" b="1" kern="100" dirty="0">
                          <a:solidFill>
                            <a:srgbClr val="FF0000"/>
                          </a:solidFill>
                          <a:latin typeface="+mj-ea"/>
                          <a:ea typeface="+mj-ea"/>
                          <a:cs typeface="Times New Roman"/>
                        </a:rPr>
                        <a:t>・発病前は市内の碁会所に通い、囲碁が趣味</a:t>
                      </a:r>
                    </a:p>
                    <a:p>
                      <a:pPr algn="just">
                        <a:lnSpc>
                          <a:spcPct val="100000"/>
                        </a:lnSpc>
                        <a:spcAft>
                          <a:spcPts val="0"/>
                        </a:spcAft>
                      </a:pPr>
                      <a:r>
                        <a:rPr lang="ja-JP" altLang="en-US" sz="2800" b="1" kern="100" dirty="0">
                          <a:solidFill>
                            <a:srgbClr val="FF0000"/>
                          </a:solidFill>
                          <a:latin typeface="+mj-ea"/>
                          <a:ea typeface="+mj-ea"/>
                          <a:cs typeface="Times New Roman"/>
                        </a:rPr>
                        <a:t>・大手企業のサラリーマンとして定年まで勤め、退職後</a:t>
                      </a:r>
                    </a:p>
                    <a:p>
                      <a:pPr algn="just">
                        <a:lnSpc>
                          <a:spcPct val="100000"/>
                        </a:lnSpc>
                        <a:spcAft>
                          <a:spcPts val="0"/>
                        </a:spcAft>
                      </a:pPr>
                      <a:r>
                        <a:rPr lang="ja-JP" altLang="en-US" sz="2800" b="1" kern="100" dirty="0">
                          <a:solidFill>
                            <a:srgbClr val="FF0000"/>
                          </a:solidFill>
                          <a:latin typeface="+mj-ea"/>
                          <a:ea typeface="+mj-ea"/>
                          <a:cs typeface="Times New Roman"/>
                        </a:rPr>
                        <a:t>　は再就職し事務関係の仕事を</a:t>
                      </a:r>
                      <a:r>
                        <a:rPr lang="en-US" altLang="ja-JP" sz="2800" b="1" kern="100" dirty="0">
                          <a:solidFill>
                            <a:srgbClr val="FF0000"/>
                          </a:solidFill>
                          <a:latin typeface="+mj-ea"/>
                          <a:ea typeface="+mj-ea"/>
                          <a:cs typeface="Times New Roman"/>
                        </a:rPr>
                        <a:t>65</a:t>
                      </a:r>
                      <a:r>
                        <a:rPr lang="ja-JP" altLang="en-US" sz="2800" b="1" kern="100" dirty="0">
                          <a:solidFill>
                            <a:srgbClr val="FF0000"/>
                          </a:solidFill>
                          <a:latin typeface="+mj-ea"/>
                          <a:ea typeface="+mj-ea"/>
                          <a:cs typeface="Times New Roman"/>
                        </a:rPr>
                        <a:t>歳まで勤めた（収入面）</a:t>
                      </a:r>
                      <a:endParaRPr lang="en-US" altLang="ja-JP" sz="2800" b="1" kern="100" dirty="0">
                        <a:solidFill>
                          <a:srgbClr val="FF0000"/>
                        </a:solidFill>
                        <a:latin typeface="+mj-ea"/>
                        <a:ea typeface="+mj-ea"/>
                        <a:cs typeface="Times New Roman"/>
                      </a:endParaRPr>
                    </a:p>
                    <a:p>
                      <a:pPr algn="just">
                        <a:lnSpc>
                          <a:spcPct val="100000"/>
                        </a:lnSpc>
                        <a:spcAft>
                          <a:spcPts val="0"/>
                        </a:spcAft>
                      </a:pPr>
                      <a:r>
                        <a:rPr lang="ja-JP" altLang="en-US" sz="2800" b="1" kern="100" dirty="0">
                          <a:solidFill>
                            <a:schemeClr val="accent3">
                              <a:lumMod val="50000"/>
                            </a:schemeClr>
                          </a:solidFill>
                          <a:latin typeface="+mj-ea"/>
                          <a:ea typeface="+mj-ea"/>
                          <a:cs typeface="Times New Roman"/>
                        </a:rPr>
                        <a:t>・リハビリに意欲的に取り組んでいる</a:t>
                      </a: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490703">
                <a:tc>
                  <a:txBody>
                    <a:bodyPr/>
                    <a:lstStyle/>
                    <a:p>
                      <a:pPr algn="ctr">
                        <a:lnSpc>
                          <a:spcPct val="100000"/>
                        </a:lnSpc>
                        <a:spcAft>
                          <a:spcPts val="0"/>
                        </a:spcAft>
                      </a:pPr>
                      <a:r>
                        <a:rPr lang="ja-JP" sz="2800" b="1" kern="100" dirty="0">
                          <a:solidFill>
                            <a:schemeClr val="tx2">
                              <a:lumMod val="75000"/>
                            </a:schemeClr>
                          </a:solidFill>
                          <a:latin typeface="Century"/>
                          <a:ea typeface="HGPｺﾞｼｯｸM"/>
                          <a:cs typeface="Times New Roman"/>
                        </a:rPr>
                        <a:t>個人因子（否定的）</a:t>
                      </a:r>
                      <a:r>
                        <a:rPr lang="ja-JP" altLang="en-US" sz="2800" b="1" kern="100" dirty="0">
                          <a:solidFill>
                            <a:schemeClr val="tx2">
                              <a:lumMod val="75000"/>
                            </a:schemeClr>
                          </a:solidFill>
                          <a:latin typeface="Century"/>
                          <a:ea typeface="HGPｺﾞｼｯｸM"/>
                          <a:cs typeface="Times New Roman"/>
                        </a:rPr>
                        <a:t>　</a:t>
                      </a:r>
                      <a:endParaRPr lang="ja-JP" sz="2800" b="1" kern="100" dirty="0">
                        <a:solidFill>
                          <a:schemeClr val="tx2">
                            <a:lumMod val="75000"/>
                          </a:schemeClr>
                        </a:solidFill>
                        <a:latin typeface="Century"/>
                        <a:ea typeface="ＭＳ 明朝"/>
                        <a:cs typeface="Times New Roman"/>
                      </a:endParaRP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9D9D9"/>
                      </a:bgClr>
                    </a:pattFill>
                  </a:tcPr>
                </a:tc>
                <a:extLst>
                  <a:ext uri="{0D108BD9-81ED-4DB2-BD59-A6C34878D82A}">
                    <a16:rowId xmlns:a16="http://schemas.microsoft.com/office/drawing/2014/main" val="10002"/>
                  </a:ext>
                </a:extLst>
              </a:tr>
              <a:tr h="2816337">
                <a:tc>
                  <a:txBody>
                    <a:bodyPr/>
                    <a:lstStyle/>
                    <a:p>
                      <a:pPr algn="just">
                        <a:lnSpc>
                          <a:spcPct val="100000"/>
                        </a:lnSpc>
                        <a:spcAft>
                          <a:spcPts val="0"/>
                        </a:spcAft>
                      </a:pPr>
                      <a:r>
                        <a:rPr lang="ja-JP" altLang="en-US" sz="2800" b="1" kern="100" dirty="0">
                          <a:solidFill>
                            <a:srgbClr val="002060"/>
                          </a:solidFill>
                          <a:latin typeface="+mn-ea"/>
                          <a:ea typeface="+mn-ea"/>
                          <a:cs typeface="Times New Roman"/>
                        </a:rPr>
                        <a:t>・ベッド上で</a:t>
                      </a:r>
                      <a:r>
                        <a:rPr lang="ja-JP" altLang="en-US" sz="2800" b="1" kern="100" dirty="0" err="1">
                          <a:solidFill>
                            <a:srgbClr val="002060"/>
                          </a:solidFill>
                          <a:latin typeface="+mn-ea"/>
                          <a:ea typeface="+mn-ea"/>
                          <a:cs typeface="Times New Roman"/>
                        </a:rPr>
                        <a:t>ぼ</a:t>
                      </a:r>
                      <a:r>
                        <a:rPr lang="ja-JP" altLang="en-US" sz="2800" b="1" kern="100" dirty="0">
                          <a:solidFill>
                            <a:srgbClr val="002060"/>
                          </a:solidFill>
                          <a:latin typeface="+mn-ea"/>
                          <a:ea typeface="+mn-ea"/>
                          <a:cs typeface="Times New Roman"/>
                        </a:rPr>
                        <a:t>ーっとしていることが多く、なかなか根気が</a:t>
                      </a:r>
                      <a:endParaRPr lang="en-US" altLang="ja-JP" sz="2800" b="1" kern="100" dirty="0">
                        <a:solidFill>
                          <a:srgbClr val="002060"/>
                        </a:solidFill>
                        <a:latin typeface="+mn-ea"/>
                        <a:ea typeface="+mn-ea"/>
                        <a:cs typeface="Times New Roman"/>
                      </a:endParaRPr>
                    </a:p>
                    <a:p>
                      <a:pPr algn="just">
                        <a:lnSpc>
                          <a:spcPct val="100000"/>
                        </a:lnSpc>
                        <a:spcAft>
                          <a:spcPts val="0"/>
                        </a:spcAft>
                      </a:pPr>
                      <a:r>
                        <a:rPr lang="ja-JP" altLang="en-US" sz="2800" b="1" kern="100" dirty="0">
                          <a:solidFill>
                            <a:srgbClr val="002060"/>
                          </a:solidFill>
                          <a:latin typeface="+mn-ea"/>
                          <a:ea typeface="+mn-ea"/>
                          <a:cs typeface="Times New Roman"/>
                        </a:rPr>
                        <a:t>　続かない</a:t>
                      </a:r>
                    </a:p>
                    <a:p>
                      <a:pPr algn="just">
                        <a:lnSpc>
                          <a:spcPct val="100000"/>
                        </a:lnSpc>
                        <a:spcAft>
                          <a:spcPts val="0"/>
                        </a:spcAft>
                      </a:pPr>
                      <a:r>
                        <a:rPr lang="ja-JP" altLang="en-US" sz="2800" b="1" kern="100" dirty="0">
                          <a:solidFill>
                            <a:srgbClr val="002060"/>
                          </a:solidFill>
                          <a:latin typeface="+mn-ea"/>
                          <a:ea typeface="+mn-ea"/>
                          <a:cs typeface="Times New Roman"/>
                        </a:rPr>
                        <a:t>・弱音を吐くことも多い</a:t>
                      </a:r>
                    </a:p>
                    <a:p>
                      <a:pPr algn="just">
                        <a:lnSpc>
                          <a:spcPct val="100000"/>
                        </a:lnSpc>
                        <a:spcAft>
                          <a:spcPts val="0"/>
                        </a:spcAft>
                      </a:pPr>
                      <a:r>
                        <a:rPr lang="ja-JP" altLang="en-US" sz="2800" b="1" kern="100" dirty="0">
                          <a:solidFill>
                            <a:srgbClr val="002060"/>
                          </a:solidFill>
                          <a:latin typeface="+mn-ea"/>
                          <a:ea typeface="+mn-ea"/>
                          <a:cs typeface="Times New Roman"/>
                        </a:rPr>
                        <a:t>・退院して家でちゃんと生活できるか不安をもっている</a:t>
                      </a:r>
                      <a:endParaRPr lang="en-US" altLang="ja-JP" sz="2800" b="1" kern="100" dirty="0">
                        <a:solidFill>
                          <a:srgbClr val="002060"/>
                        </a:solidFill>
                        <a:latin typeface="+mn-ea"/>
                        <a:ea typeface="+mn-ea"/>
                        <a:cs typeface="Times New Roman"/>
                      </a:endParaRPr>
                    </a:p>
                    <a:p>
                      <a:pPr algn="just">
                        <a:lnSpc>
                          <a:spcPct val="100000"/>
                        </a:lnSpc>
                        <a:spcAft>
                          <a:spcPts val="0"/>
                        </a:spcAft>
                      </a:pPr>
                      <a:r>
                        <a:rPr lang="ja-JP" altLang="en-US" sz="2800" b="1" kern="100" dirty="0">
                          <a:solidFill>
                            <a:schemeClr val="accent3">
                              <a:lumMod val="50000"/>
                            </a:schemeClr>
                          </a:solidFill>
                          <a:latin typeface="+mn-ea"/>
                          <a:ea typeface="+mn-ea"/>
                          <a:cs typeface="Times New Roman"/>
                        </a:rPr>
                        <a:t>・囲碁が好きだが、今の状態でできるか不安に思っている</a:t>
                      </a:r>
                    </a:p>
                    <a:p>
                      <a:pPr algn="just">
                        <a:lnSpc>
                          <a:spcPct val="100000"/>
                        </a:lnSpc>
                        <a:spcAft>
                          <a:spcPts val="0"/>
                        </a:spcAft>
                      </a:pPr>
                      <a:endParaRPr lang="ja-JP" altLang="en-US" sz="2800" b="1" kern="100" dirty="0">
                        <a:solidFill>
                          <a:schemeClr val="accent5">
                            <a:lumMod val="75000"/>
                          </a:schemeClr>
                        </a:solidFill>
                        <a:latin typeface="+mn-ea"/>
                        <a:ea typeface="+mn-ea"/>
                        <a:cs typeface="Times New Roman"/>
                      </a:endParaRPr>
                    </a:p>
                    <a:p>
                      <a:pPr algn="just">
                        <a:lnSpc>
                          <a:spcPct val="100000"/>
                        </a:lnSpc>
                        <a:spcAft>
                          <a:spcPts val="0"/>
                        </a:spcAft>
                      </a:pPr>
                      <a:endParaRPr lang="ja-JP" sz="2800" b="1" kern="100" dirty="0">
                        <a:solidFill>
                          <a:schemeClr val="accent5">
                            <a:lumMod val="75000"/>
                          </a:schemeClr>
                        </a:solidFill>
                        <a:latin typeface="+mn-ea"/>
                        <a:ea typeface="+mn-ea"/>
                        <a:cs typeface="Times New Roman"/>
                      </a:endParaRPr>
                    </a:p>
                  </a:txBody>
                  <a:tcPr marL="15598"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正方形/長方形 4"/>
          <p:cNvSpPr/>
          <p:nvPr/>
        </p:nvSpPr>
        <p:spPr>
          <a:xfrm>
            <a:off x="6896" y="15557"/>
            <a:ext cx="2082621" cy="369332"/>
          </a:xfrm>
          <a:prstGeom prst="rect">
            <a:avLst/>
          </a:prstGeom>
          <a:solidFill>
            <a:srgbClr val="FF0000"/>
          </a:solidFill>
        </p:spPr>
        <p:txBody>
          <a:bodyPr wrap="none">
            <a:spAutoFit/>
          </a:bodyPr>
          <a:lstStyle/>
          <a:p>
            <a:pPr eaLnBrk="1" hangingPunct="1">
              <a:defRPr/>
            </a:pPr>
            <a:r>
              <a:rPr lang="ja-JP" altLang="en-US" b="1" dirty="0">
                <a:solidFill>
                  <a:schemeClr val="bg1">
                    <a:lumMod val="95000"/>
                  </a:schemeClr>
                </a:solidFill>
              </a:rPr>
              <a:t>演習シート　記載例</a:t>
            </a:r>
            <a:endParaRPr lang="ja-JP" altLang="en-US" dirty="0">
              <a:solidFill>
                <a:schemeClr val="bg1">
                  <a:lumMod val="9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27</a:t>
            </a:fld>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004574296"/>
              </p:ext>
            </p:extLst>
          </p:nvPr>
        </p:nvGraphicFramePr>
        <p:xfrm>
          <a:off x="0" y="0"/>
          <a:ext cx="8451898" cy="6244803"/>
        </p:xfrm>
        <a:graphic>
          <a:graphicData uri="http://schemas.openxmlformats.org/presentationml/2006/ole">
            <mc:AlternateContent xmlns:mc="http://schemas.openxmlformats.org/markup-compatibility/2006">
              <mc:Choice xmlns:v="urn:schemas-microsoft-com:vml" Requires="v">
                <p:oleObj name="Document" r:id="rId2" imgW="6263097" imgH="4108474" progId="Word.Document.12">
                  <p:embed/>
                </p:oleObj>
              </mc:Choice>
              <mc:Fallback>
                <p:oleObj name="Document" r:id="rId2" imgW="6263097" imgH="4108474" progId="Word.Document.12">
                  <p:embed/>
                  <p:pic>
                    <p:nvPicPr>
                      <p:cNvPr id="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51898" cy="62448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b="42857"/>
          <a:stretch/>
        </p:blipFill>
        <p:spPr>
          <a:xfrm>
            <a:off x="251520" y="5949280"/>
            <a:ext cx="8064896" cy="864096"/>
          </a:xfrm>
          <a:prstGeom prst="rect">
            <a:avLst/>
          </a:prstGeom>
        </p:spPr>
      </p:pic>
      <p:sp>
        <p:nvSpPr>
          <p:cNvPr id="8" name="正方形/長方形 7"/>
          <p:cNvSpPr/>
          <p:nvPr/>
        </p:nvSpPr>
        <p:spPr>
          <a:xfrm>
            <a:off x="0" y="0"/>
            <a:ext cx="2390398" cy="324000"/>
          </a:xfrm>
          <a:prstGeom prst="rect">
            <a:avLst/>
          </a:prstGeom>
          <a:solidFill>
            <a:srgbClr val="FF0000"/>
          </a:solidFill>
        </p:spPr>
        <p:txBody>
          <a:bodyPr wrap="none">
            <a:spAutoFit/>
          </a:bodyPr>
          <a:lstStyle/>
          <a:p>
            <a:pPr eaLnBrk="1" hangingPunct="1">
              <a:defRPr/>
            </a:pPr>
            <a:r>
              <a:rPr lang="ja-JP" altLang="en-US" dirty="0">
                <a:ea typeface="ＭＳ Ｐゴシック" panose="020B0600070205080204" pitchFamily="50" charset="-128"/>
              </a:rPr>
              <a:t>　</a:t>
            </a:r>
            <a:r>
              <a:rPr lang="ja-JP" altLang="en-US" b="1" dirty="0">
                <a:solidFill>
                  <a:schemeClr val="bg1"/>
                </a:solidFill>
                <a:ea typeface="ＭＳ Ｐゴシック" panose="020B0600070205080204" pitchFamily="50" charset="-128"/>
              </a:rPr>
              <a:t>演習シート　記載例</a:t>
            </a:r>
            <a:r>
              <a:rPr lang="ja-JP" altLang="en-US" b="1" dirty="0">
                <a:ea typeface="ＭＳ Ｐゴシック" panose="020B0600070205080204" pitchFamily="50" charset="-128"/>
              </a:rPr>
              <a:t>　</a:t>
            </a:r>
            <a:endParaRPr lang="ja-JP" altLang="en-US" dirty="0">
              <a:ea typeface="ＭＳ Ｐゴシック" panose="020B0600070205080204" pitchFamily="50" charset="-128"/>
            </a:endParaRPr>
          </a:p>
        </p:txBody>
      </p:sp>
    </p:spTree>
    <p:extLst>
      <p:ext uri="{BB962C8B-B14F-4D97-AF65-F5344CB8AC3E}">
        <p14:creationId xmlns:p14="http://schemas.microsoft.com/office/powerpoint/2010/main" val="414626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28</a:t>
            </a:fld>
            <a:endParaRPr kumimoji="1"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292317456"/>
              </p:ext>
            </p:extLst>
          </p:nvPr>
        </p:nvGraphicFramePr>
        <p:xfrm>
          <a:off x="179512" y="1268760"/>
          <a:ext cx="8599452" cy="5872565"/>
        </p:xfrm>
        <a:graphic>
          <a:graphicData uri="http://schemas.openxmlformats.org/presentationml/2006/ole">
            <mc:AlternateContent xmlns:mc="http://schemas.openxmlformats.org/markup-compatibility/2006">
              <mc:Choice xmlns:v="urn:schemas-microsoft-com:vml" Requires="v">
                <p:oleObj name="Document" r:id="rId2" imgW="6263097" imgH="4005897" progId="Word.Document.12">
                  <p:embed/>
                </p:oleObj>
              </mc:Choice>
              <mc:Fallback>
                <p:oleObj name="Document" r:id="rId2" imgW="6263097" imgH="4005897" progId="Word.Document.12">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8599452" cy="58725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t="19048"/>
          <a:stretch/>
        </p:blipFill>
        <p:spPr>
          <a:xfrm>
            <a:off x="446790" y="0"/>
            <a:ext cx="8064896" cy="1224136"/>
          </a:xfrm>
          <a:prstGeom prst="rect">
            <a:avLst/>
          </a:prstGeom>
        </p:spPr>
      </p:pic>
      <p:sp>
        <p:nvSpPr>
          <p:cNvPr id="5" name="正方形/長方形 4"/>
          <p:cNvSpPr/>
          <p:nvPr/>
        </p:nvSpPr>
        <p:spPr>
          <a:xfrm>
            <a:off x="0" y="0"/>
            <a:ext cx="2390398" cy="324000"/>
          </a:xfrm>
          <a:prstGeom prst="rect">
            <a:avLst/>
          </a:prstGeom>
          <a:solidFill>
            <a:srgbClr val="FF0000"/>
          </a:solidFill>
        </p:spPr>
        <p:txBody>
          <a:bodyPr wrap="none">
            <a:spAutoFit/>
          </a:bodyPr>
          <a:lstStyle/>
          <a:p>
            <a:pPr eaLnBrk="1" hangingPunct="1">
              <a:defRPr/>
            </a:pPr>
            <a:r>
              <a:rPr lang="ja-JP" altLang="en-US" dirty="0">
                <a:ea typeface="ＭＳ Ｐゴシック" panose="020B0600070205080204" pitchFamily="50" charset="-128"/>
              </a:rPr>
              <a:t>　</a:t>
            </a:r>
            <a:r>
              <a:rPr lang="ja-JP" altLang="en-US" b="1" dirty="0">
                <a:solidFill>
                  <a:schemeClr val="bg1"/>
                </a:solidFill>
                <a:ea typeface="ＭＳ Ｐゴシック" panose="020B0600070205080204" pitchFamily="50" charset="-128"/>
              </a:rPr>
              <a:t>演習シート　記載例</a:t>
            </a:r>
            <a:r>
              <a:rPr lang="ja-JP" altLang="en-US" b="1" dirty="0">
                <a:ea typeface="ＭＳ Ｐゴシック" panose="020B0600070205080204" pitchFamily="50" charset="-128"/>
              </a:rPr>
              <a:t>　</a:t>
            </a:r>
            <a:endParaRPr lang="ja-JP" altLang="en-US" dirty="0">
              <a:ea typeface="ＭＳ Ｐゴシック" panose="020B0600070205080204" pitchFamily="50" charset="-128"/>
            </a:endParaRPr>
          </a:p>
        </p:txBody>
      </p:sp>
    </p:spTree>
    <p:extLst>
      <p:ext uri="{BB962C8B-B14F-4D97-AF65-F5344CB8AC3E}">
        <p14:creationId xmlns:p14="http://schemas.microsoft.com/office/powerpoint/2010/main" val="286500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31640" y="313566"/>
            <a:ext cx="5929313" cy="923925"/>
          </a:xfrm>
          <a:prstGeom prst="rect">
            <a:avLst/>
          </a:prstGeom>
          <a:solidFill>
            <a:schemeClr val="tx2">
              <a:lumMod val="75000"/>
            </a:schemeClr>
          </a:solidFill>
        </p:spPr>
        <p:txBody>
          <a:bodyPr>
            <a:spAutoFit/>
          </a:bodyPr>
          <a:lstStyle/>
          <a:p>
            <a:pPr eaLnBrk="1" hangingPunct="1">
              <a:defRPr/>
            </a:pPr>
            <a:r>
              <a:rPr lang="ja-JP" altLang="en-US" sz="5400" dirty="0"/>
              <a:t>　　</a:t>
            </a:r>
            <a:r>
              <a:rPr lang="ja-JP" altLang="en-US" sz="5400" b="1" dirty="0">
                <a:solidFill>
                  <a:schemeClr val="bg1"/>
                </a:solidFill>
              </a:rPr>
              <a:t>演　習　　②</a:t>
            </a:r>
            <a:r>
              <a:rPr lang="en-US" altLang="ja-JP" sz="5400" b="1" dirty="0">
                <a:solidFill>
                  <a:schemeClr val="bg1"/>
                </a:solidFill>
              </a:rPr>
              <a:t>-</a:t>
            </a:r>
            <a:r>
              <a:rPr lang="ja-JP" altLang="en-US" sz="5400" b="1" dirty="0">
                <a:solidFill>
                  <a:schemeClr val="bg1"/>
                </a:solidFill>
              </a:rPr>
              <a:t>（</a:t>
            </a:r>
            <a:r>
              <a:rPr lang="en-US" altLang="ja-JP" sz="5400" b="1" dirty="0">
                <a:solidFill>
                  <a:schemeClr val="bg1"/>
                </a:solidFill>
              </a:rPr>
              <a:t>2</a:t>
            </a:r>
            <a:r>
              <a:rPr lang="ja-JP" altLang="en-US" sz="5400" b="1" dirty="0">
                <a:solidFill>
                  <a:schemeClr val="bg1"/>
                </a:solidFill>
              </a:rPr>
              <a:t>）</a:t>
            </a:r>
            <a:r>
              <a:rPr lang="ja-JP" altLang="en-US" sz="5400" b="1" dirty="0"/>
              <a:t>　</a:t>
            </a:r>
            <a:endParaRPr lang="ja-JP" altLang="en-US" sz="5400" dirty="0"/>
          </a:p>
        </p:txBody>
      </p:sp>
      <p:graphicFrame>
        <p:nvGraphicFramePr>
          <p:cNvPr id="22531" name="Object 3"/>
          <p:cNvGraphicFramePr>
            <a:graphicFrameLocks noChangeAspect="1"/>
          </p:cNvGraphicFramePr>
          <p:nvPr>
            <p:extLst>
              <p:ext uri="{D42A27DB-BD31-4B8C-83A1-F6EECF244321}">
                <p14:modId xmlns:p14="http://schemas.microsoft.com/office/powerpoint/2010/main" val="3758293516"/>
              </p:ext>
            </p:extLst>
          </p:nvPr>
        </p:nvGraphicFramePr>
        <p:xfrm>
          <a:off x="1637618" y="1484784"/>
          <a:ext cx="5839359" cy="2247368"/>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39"/>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637618" y="1484784"/>
                        <a:ext cx="5839359" cy="2247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3611140" y="2147976"/>
            <a:ext cx="2232248" cy="1584176"/>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メモ 4"/>
          <p:cNvSpPr/>
          <p:nvPr/>
        </p:nvSpPr>
        <p:spPr>
          <a:xfrm>
            <a:off x="7476977" y="304177"/>
            <a:ext cx="1475656" cy="92392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endParaRPr kumimoji="1" lang="en-US" altLang="ja-JP" sz="2800" dirty="0">
              <a:solidFill>
                <a:srgbClr val="FF0000"/>
              </a:solidFill>
            </a:endParaRPr>
          </a:p>
          <a:p>
            <a:pPr algn="ctr"/>
            <a:r>
              <a:rPr lang="ja-JP" altLang="en-US" sz="2800" dirty="0">
                <a:solidFill>
                  <a:srgbClr val="FF0000"/>
                </a:solidFill>
              </a:rPr>
              <a:t>Ｐ８５</a:t>
            </a:r>
            <a:endParaRPr lang="en-US" altLang="ja-JP" sz="2800" dirty="0">
              <a:solidFill>
                <a:srgbClr val="FF0000"/>
              </a:solidFill>
            </a:endParaRPr>
          </a:p>
        </p:txBody>
      </p:sp>
      <p:sp>
        <p:nvSpPr>
          <p:cNvPr id="6" name="テキスト ボックス 5"/>
          <p:cNvSpPr txBox="1"/>
          <p:nvPr/>
        </p:nvSpPr>
        <p:spPr>
          <a:xfrm>
            <a:off x="1331640" y="4221088"/>
            <a:ext cx="6768751" cy="1794722"/>
          </a:xfrm>
          <a:prstGeom prst="rect">
            <a:avLst/>
          </a:prstGeom>
          <a:noFill/>
        </p:spPr>
        <p:txBody>
          <a:bodyPr wrap="square" rtlCol="0">
            <a:spAutoFit/>
          </a:bodyPr>
          <a:lstStyle/>
          <a:p>
            <a:pPr>
              <a:lnSpc>
                <a:spcPct val="150000"/>
              </a:lnSpc>
            </a:pPr>
            <a:r>
              <a:rPr lang="ja-JP" altLang="ja-JP" sz="4000" b="1" dirty="0">
                <a:solidFill>
                  <a:srgbClr val="0033CC"/>
                </a:solidFill>
                <a:effectLst>
                  <a:outerShdw blurRad="38100" dist="38100" dir="2700000" algn="tl">
                    <a:srgbClr val="000000">
                      <a:alpha val="43137"/>
                    </a:srgbClr>
                  </a:outerShdw>
                </a:effectLst>
              </a:rPr>
              <a:t>「生活上の困りごと」</a:t>
            </a:r>
            <a:r>
              <a:rPr lang="ja-JP" altLang="en-US" sz="4000" b="1" dirty="0">
                <a:solidFill>
                  <a:srgbClr val="0033CC"/>
                </a:solidFill>
                <a:effectLst>
                  <a:outerShdw blurRad="38100" dist="38100" dir="2700000" algn="tl">
                    <a:srgbClr val="000000">
                      <a:alpha val="43137"/>
                    </a:srgbClr>
                  </a:outerShdw>
                </a:effectLst>
              </a:rPr>
              <a:t>　</a:t>
            </a:r>
            <a:r>
              <a:rPr lang="ja-JP" altLang="ja-JP" sz="4000" b="1" dirty="0">
                <a:effectLst>
                  <a:outerShdw blurRad="38100" dist="38100" dir="2700000" algn="tl">
                    <a:srgbClr val="000000">
                      <a:alpha val="43137"/>
                    </a:srgbClr>
                  </a:outerShdw>
                </a:effectLst>
              </a:rPr>
              <a:t>である</a:t>
            </a:r>
            <a:endParaRPr lang="en-US" altLang="ja-JP" sz="4000" b="1" dirty="0">
              <a:effectLst>
                <a:outerShdw blurRad="38100" dist="38100" dir="2700000" algn="tl">
                  <a:srgbClr val="000000">
                    <a:alpha val="43137"/>
                  </a:srgbClr>
                </a:outerShdw>
              </a:effectLst>
            </a:endParaRPr>
          </a:p>
          <a:p>
            <a:pPr>
              <a:lnSpc>
                <a:spcPct val="150000"/>
              </a:lnSpc>
            </a:pPr>
            <a:r>
              <a:rPr lang="ja-JP" altLang="en-US" sz="4000" b="1" dirty="0">
                <a:effectLst>
                  <a:outerShdw blurRad="38100" dist="38100" dir="2700000" algn="tl">
                    <a:srgbClr val="000000">
                      <a:alpha val="43137"/>
                    </a:srgbClr>
                  </a:outerShdw>
                </a:effectLst>
              </a:rPr>
              <a:t>　　</a:t>
            </a:r>
            <a:r>
              <a:rPr lang="ja-JP" altLang="ja-JP" sz="4000" b="1" dirty="0">
                <a:effectLst>
                  <a:outerShdw blurRad="38100" dist="38100" dir="2700000" algn="tl">
                    <a:srgbClr val="000000">
                      <a:alpha val="43137"/>
                    </a:srgbClr>
                  </a:outerShdw>
                </a:effectLst>
              </a:rPr>
              <a:t>生活ニーズを把握する　</a:t>
            </a:r>
            <a:endParaRPr kumimoji="1" lang="ja-JP" altLang="en-US" sz="4000" dirty="0">
              <a:effectLst>
                <a:outerShdw blurRad="38100" dist="38100" dir="2700000" algn="tl">
                  <a:srgbClr val="000000">
                    <a:alpha val="43137"/>
                  </a:srgbClr>
                </a:outerShdw>
              </a:effectLst>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p:cNvSpPr>
            <a:spLocks noGrp="1"/>
          </p:cNvSpPr>
          <p:nvPr>
            <p:ph type="sldNum" sz="quarter" idx="12"/>
          </p:nvPr>
        </p:nvSpPr>
        <p:spPr>
          <a:xfrm>
            <a:off x="8775104" y="6519895"/>
            <a:ext cx="2133600" cy="365125"/>
          </a:xfrm>
        </p:spPr>
        <p:txBody>
          <a:bodyPr/>
          <a:lstStyle/>
          <a:p>
            <a:pPr algn="l"/>
            <a:fld id="{D79408FC-1019-4D17-9821-FE8F6A5D8B30}" type="slidenum">
              <a:rPr kumimoji="1" lang="ja-JP" altLang="en-US" sz="1800" smtClean="0">
                <a:solidFill>
                  <a:schemeClr val="tx1"/>
                </a:solidFill>
                <a:latin typeface="+mj-ea"/>
                <a:ea typeface="+mj-ea"/>
              </a:rPr>
              <a:pPr algn="l"/>
              <a:t>3</a:t>
            </a:fld>
            <a:endParaRPr kumimoji="1" lang="ja-JP" altLang="en-US" sz="1800" dirty="0">
              <a:solidFill>
                <a:schemeClr val="tx1"/>
              </a:solidFill>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808035379"/>
              </p:ext>
            </p:extLst>
          </p:nvPr>
        </p:nvGraphicFramePr>
        <p:xfrm>
          <a:off x="249347" y="1673424"/>
          <a:ext cx="8533456" cy="5184576"/>
        </p:xfrm>
        <a:graphic>
          <a:graphicData uri="http://schemas.openxmlformats.org/drawingml/2006/table">
            <a:tbl>
              <a:tblPr firstRow="1" bandRow="1">
                <a:tableStyleId>{5C22544A-7EE6-4342-B048-85BDC9FD1C3A}</a:tableStyleId>
              </a:tblPr>
              <a:tblGrid>
                <a:gridCol w="1958498">
                  <a:extLst>
                    <a:ext uri="{9D8B030D-6E8A-4147-A177-3AD203B41FA5}">
                      <a16:colId xmlns:a16="http://schemas.microsoft.com/office/drawing/2014/main" val="20000"/>
                    </a:ext>
                  </a:extLst>
                </a:gridCol>
                <a:gridCol w="6574958">
                  <a:extLst>
                    <a:ext uri="{9D8B030D-6E8A-4147-A177-3AD203B41FA5}">
                      <a16:colId xmlns:a16="http://schemas.microsoft.com/office/drawing/2014/main" val="20001"/>
                    </a:ext>
                  </a:extLst>
                </a:gridCol>
              </a:tblGrid>
              <a:tr h="370840">
                <a:tc>
                  <a:txBody>
                    <a:bodyPr/>
                    <a:lstStyle/>
                    <a:p>
                      <a:r>
                        <a:rPr kumimoji="1" lang="ja-JP" altLang="en-US" sz="4000" b="0" dirty="0">
                          <a:solidFill>
                            <a:schemeClr val="tx1"/>
                          </a:solidFill>
                        </a:rPr>
                        <a:t>演習①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4000" b="1" kern="1200" dirty="0">
                          <a:solidFill>
                            <a:schemeClr val="tx1"/>
                          </a:solidFill>
                          <a:latin typeface="+mn-lt"/>
                          <a:ea typeface="+mn-ea"/>
                          <a:cs typeface="+mn-cs"/>
                        </a:rPr>
                        <a:t>初期相談面接に臨むための事前準備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kumimoji="1" lang="ja-JP" altLang="en-US" sz="4000" dirty="0">
                          <a:solidFill>
                            <a:schemeClr val="tx1"/>
                          </a:solidFill>
                        </a:rPr>
                        <a:t>演習②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0" b="1" kern="1200" baseline="0" dirty="0">
                          <a:solidFill>
                            <a:schemeClr val="dk1"/>
                          </a:solidFill>
                          <a:latin typeface="+mn-lt"/>
                          <a:ea typeface="+mn-ea"/>
                          <a:cs typeface="+mn-cs"/>
                        </a:rPr>
                        <a:t> </a:t>
                      </a:r>
                      <a:r>
                        <a:rPr kumimoji="1" lang="ja-JP" altLang="ja-JP" sz="4000" b="1" kern="1200" dirty="0">
                          <a:solidFill>
                            <a:schemeClr val="dk1"/>
                          </a:solidFill>
                          <a:latin typeface="+mn-lt"/>
                          <a:ea typeface="+mn-ea"/>
                          <a:cs typeface="+mn-cs"/>
                        </a:rPr>
                        <a:t>課題分析</a:t>
                      </a:r>
                      <a:endParaRPr kumimoji="1" lang="ja-JP" altLang="ja-JP" sz="4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6680">
                <a:tc>
                  <a:txBody>
                    <a:bodyPr/>
                    <a:lstStyle/>
                    <a:p>
                      <a:r>
                        <a:rPr kumimoji="1" lang="ja-JP" altLang="en-US" sz="4000" dirty="0">
                          <a:solidFill>
                            <a:schemeClr val="tx1"/>
                          </a:solidFill>
                        </a:rPr>
                        <a:t>演習③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4000" b="1" kern="1200" dirty="0">
                          <a:solidFill>
                            <a:schemeClr val="dk1"/>
                          </a:solidFill>
                          <a:latin typeface="+mn-lt"/>
                          <a:ea typeface="+mn-ea"/>
                          <a:cs typeface="+mn-cs"/>
                        </a:rPr>
                        <a:t>ケアプラン作成</a:t>
                      </a:r>
                      <a:endParaRPr kumimoji="1" lang="ja-JP" altLang="en-US"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kumimoji="1" lang="ja-JP" altLang="en-US" sz="4000" dirty="0">
                          <a:solidFill>
                            <a:schemeClr val="tx1"/>
                          </a:solidFill>
                        </a:rPr>
                        <a:t>演習④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4000" b="1" kern="1200" dirty="0">
                          <a:solidFill>
                            <a:schemeClr val="dk1"/>
                          </a:solidFill>
                          <a:latin typeface="+mn-lt"/>
                          <a:ea typeface="+mn-ea"/>
                          <a:cs typeface="+mn-cs"/>
                        </a:rPr>
                        <a:t>サービス担当者会議演習</a:t>
                      </a:r>
                      <a:endParaRPr kumimoji="1" lang="ja-JP" altLang="en-US"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kumimoji="1" lang="ja-JP" altLang="en-US" sz="4000" dirty="0">
                          <a:solidFill>
                            <a:schemeClr val="tx1"/>
                          </a:solidFill>
                        </a:rPr>
                        <a:t>演習⑤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4000" b="1" kern="1200" dirty="0">
                          <a:solidFill>
                            <a:schemeClr val="dk1"/>
                          </a:solidFill>
                          <a:latin typeface="+mn-lt"/>
                          <a:ea typeface="+mn-ea"/>
                          <a:cs typeface="+mn-cs"/>
                        </a:rPr>
                        <a:t>モニタリング演習</a:t>
                      </a:r>
                      <a:endParaRPr kumimoji="1" lang="ja-JP" altLang="en-US"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69776">
                <a:tc>
                  <a:txBody>
                    <a:bodyPr/>
                    <a:lstStyle/>
                    <a:p>
                      <a:r>
                        <a:rPr kumimoji="1" lang="ja-JP" altLang="en-US" sz="4000" dirty="0">
                          <a:solidFill>
                            <a:schemeClr val="tx1"/>
                          </a:solidFill>
                        </a:rPr>
                        <a:t>演習⑥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4000" b="1" kern="1200" dirty="0">
                          <a:solidFill>
                            <a:schemeClr val="dk1"/>
                          </a:solidFill>
                          <a:latin typeface="+mn-lt"/>
                          <a:ea typeface="+mn-ea"/>
                          <a:cs typeface="+mn-cs"/>
                        </a:rPr>
                        <a:t>振り返り</a:t>
                      </a:r>
                      <a:endParaRPr kumimoji="1" lang="ja-JP" altLang="ja-JP" sz="4000" kern="1200" dirty="0">
                        <a:solidFill>
                          <a:schemeClr val="dk1"/>
                        </a:solidFill>
                        <a:latin typeface="+mn-lt"/>
                        <a:ea typeface="+mn-ea"/>
                        <a:cs typeface="+mn-cs"/>
                      </a:endParaRPr>
                    </a:p>
                    <a:p>
                      <a:r>
                        <a:rPr kumimoji="1" lang="ja-JP" altLang="ja-JP" sz="2400" b="1" kern="1200" dirty="0">
                          <a:solidFill>
                            <a:schemeClr val="dk1"/>
                          </a:solidFill>
                          <a:latin typeface="+mn-lt"/>
                          <a:ea typeface="+mn-ea"/>
                          <a:cs typeface="+mn-cs"/>
                        </a:rPr>
                        <a:t>学習課題を明確にし、自己研鑽の動機付けを行う</a:t>
                      </a:r>
                      <a:endParaRPr kumimoji="1" lang="ja-JP" altLang="ja-JP"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テキスト ボックス 1"/>
          <p:cNvSpPr txBox="1"/>
          <p:nvPr/>
        </p:nvSpPr>
        <p:spPr>
          <a:xfrm>
            <a:off x="971600" y="0"/>
            <a:ext cx="6840760" cy="769441"/>
          </a:xfrm>
          <a:prstGeom prst="rect">
            <a:avLst/>
          </a:prstGeom>
          <a:noFill/>
        </p:spPr>
        <p:txBody>
          <a:bodyPr wrap="square" rtlCol="0">
            <a:spAutoFit/>
          </a:bodyPr>
          <a:lstStyle/>
          <a:p>
            <a:pPr algn="ctr"/>
            <a:r>
              <a:rPr kumimoji="1" lang="ja-JP" altLang="en-US" sz="4400" dirty="0">
                <a:solidFill>
                  <a:srgbClr val="002060"/>
                </a:solidFill>
                <a:effectLst>
                  <a:outerShdw blurRad="38100" dist="38100" dir="2700000" algn="tl">
                    <a:srgbClr val="000000">
                      <a:alpha val="43137"/>
                    </a:srgbClr>
                  </a:outerShdw>
                </a:effectLst>
              </a:rPr>
              <a:t>演習のスケジュール概要</a:t>
            </a:r>
          </a:p>
        </p:txBody>
      </p:sp>
      <p:sp>
        <p:nvSpPr>
          <p:cNvPr id="4" name="正方形/長方形 3"/>
          <p:cNvSpPr/>
          <p:nvPr/>
        </p:nvSpPr>
        <p:spPr>
          <a:xfrm>
            <a:off x="254187" y="812516"/>
            <a:ext cx="8679137" cy="830997"/>
          </a:xfrm>
          <a:prstGeom prst="rect">
            <a:avLst/>
          </a:prstGeom>
        </p:spPr>
        <p:txBody>
          <a:bodyPr wrap="square">
            <a:spAutoFit/>
          </a:bodyPr>
          <a:lstStyle/>
          <a:p>
            <a:r>
              <a:rPr lang="ja-JP" altLang="en-US" sz="2400" dirty="0">
                <a:solidFill>
                  <a:srgbClr val="FF0000"/>
                </a:solidFill>
              </a:rPr>
              <a:t>初期面接相談に臨む準備、課題分析からモニタリングの面接に望むまでの流れを、Ｅさんの事例を通して確認する</a:t>
            </a:r>
          </a:p>
        </p:txBody>
      </p:sp>
      <p:sp>
        <p:nvSpPr>
          <p:cNvPr id="6" name="AutoShape 2"/>
          <p:cNvSpPr>
            <a:spLocks noChangeArrowheads="1"/>
          </p:cNvSpPr>
          <p:nvPr/>
        </p:nvSpPr>
        <p:spPr bwMode="auto">
          <a:xfrm>
            <a:off x="8064000" y="0"/>
            <a:ext cx="1080000" cy="792000"/>
          </a:xfrm>
          <a:prstGeom prst="foldedCorner">
            <a:avLst>
              <a:gd name="adj" fmla="val 12500"/>
            </a:avLst>
          </a:prstGeom>
          <a:solidFill>
            <a:srgbClr val="FFFF00"/>
          </a:solidFill>
          <a:ln w="9525">
            <a:solidFill>
              <a:srgbClr val="2E74B5"/>
            </a:solidFill>
            <a:round/>
            <a:headEnd/>
            <a:tailEnd/>
          </a:ln>
        </p:spPr>
        <p:txBody>
          <a:bodyPr vert="horz" wrap="square" lIns="0" tIns="8890" rIns="0"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rgbClr val="FF0000"/>
                </a:solidFill>
                <a:effectLst/>
                <a:latin typeface="HGSｺﾞｼｯｸM" panose="020B0600000000000000" pitchFamily="50" charset="-128"/>
                <a:ea typeface="HGSｺﾞｼｯｸM" panose="020B0600000000000000" pitchFamily="50" charset="-128"/>
              </a:rPr>
              <a:t>ﾜｰｸｼｰﾄ</a:t>
            </a:r>
            <a:endParaRPr kumimoji="0" lang="en-US" altLang="ja-JP" sz="2400" b="0" i="0" u="none" strike="noStrike" cap="none" normalizeH="0" baseline="0" dirty="0">
              <a:ln>
                <a:noFill/>
              </a:ln>
              <a:solidFill>
                <a:srgbClr val="FF0000"/>
              </a:solidFill>
              <a:effectLst/>
              <a:latin typeface="HGSｺﾞｼｯｸM" panose="020B0600000000000000" pitchFamily="50" charset="-128"/>
              <a:ea typeface="HGSｺﾞｼｯｸM" panose="020B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rgbClr val="FF0000"/>
                </a:solidFill>
                <a:effectLst/>
                <a:latin typeface="HGSｺﾞｼｯｸM" panose="020B0600000000000000" pitchFamily="50" charset="-128"/>
                <a:ea typeface="HGSｺﾞｼｯｸM" panose="020B0600000000000000" pitchFamily="50" charset="-128"/>
              </a:rPr>
              <a:t>P78</a:t>
            </a:r>
          </a:p>
        </p:txBody>
      </p:sp>
    </p:spTree>
    <p:extLst>
      <p:ext uri="{BB962C8B-B14F-4D97-AF65-F5344CB8AC3E}">
        <p14:creationId xmlns:p14="http://schemas.microsoft.com/office/powerpoint/2010/main" val="3769223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30</a:t>
            </a:fld>
            <a:endParaRPr kumimoji="1" lang="ja-JP" altLang="en-US"/>
          </a:p>
        </p:txBody>
      </p:sp>
      <p:sp>
        <p:nvSpPr>
          <p:cNvPr id="12" name="正方形/長方形 11"/>
          <p:cNvSpPr/>
          <p:nvPr/>
        </p:nvSpPr>
        <p:spPr>
          <a:xfrm>
            <a:off x="0" y="0"/>
            <a:ext cx="8640960" cy="830997"/>
          </a:xfrm>
          <a:prstGeom prst="rect">
            <a:avLst/>
          </a:prstGeom>
          <a:solidFill>
            <a:schemeClr val="accent6">
              <a:lumMod val="20000"/>
              <a:lumOff val="80000"/>
            </a:schemeClr>
          </a:solidFill>
        </p:spPr>
        <p:txBody>
          <a:bodyPr wrap="square">
            <a:spAutoFit/>
          </a:bodyPr>
          <a:lstStyle/>
          <a:p>
            <a:pPr algn="just">
              <a:spcAft>
                <a:spcPts val="0"/>
              </a:spcAft>
            </a:pPr>
            <a:r>
              <a:rPr lang="ja-JP" altLang="en-US" sz="2400" kern="100" dirty="0">
                <a:latin typeface="HG創英角ﾎﾟｯﾌﾟ体" panose="040B0A09000000000000" pitchFamily="49" charset="-128"/>
                <a:ea typeface="HG創英角ﾎﾟｯﾌﾟ体" panose="040B0A09000000000000" pitchFamily="49" charset="-128"/>
                <a:cs typeface="Times New Roman" panose="02020603050405020304" pitchFamily="18" charset="0"/>
              </a:rPr>
              <a:t>　　ＩＣＦ</a:t>
            </a:r>
            <a:r>
              <a:rPr lang="ja-JP" altLang="ja-JP" sz="2400" kern="100" dirty="0">
                <a:latin typeface="HG創英角ﾎﾟｯﾌﾟ体" panose="040B0A09000000000000" pitchFamily="49" charset="-128"/>
                <a:ea typeface="HG創英角ﾎﾟｯﾌﾟ体" panose="040B0A09000000000000" pitchFamily="49" charset="-128"/>
                <a:cs typeface="Times New Roman" panose="02020603050405020304" pitchFamily="18" charset="0"/>
              </a:rPr>
              <a:t>整理表から「望む暮らし」を妨げている</a:t>
            </a:r>
            <a:endParaRPr lang="en-US" altLang="ja-JP" sz="2400" kern="100" dirty="0">
              <a:latin typeface="HG創英角ﾎﾟｯﾌﾟ体" panose="040B0A09000000000000" pitchFamily="49" charset="-128"/>
              <a:ea typeface="HG創英角ﾎﾟｯﾌﾟ体" panose="040B0A09000000000000" pitchFamily="49" charset="-128"/>
              <a:cs typeface="Times New Roman" panose="02020603050405020304" pitchFamily="18" charset="0"/>
            </a:endParaRPr>
          </a:p>
          <a:p>
            <a:pPr algn="just">
              <a:spcAft>
                <a:spcPts val="0"/>
              </a:spcAft>
            </a:pPr>
            <a:r>
              <a:rPr lang="ja-JP" altLang="en-US" sz="2400" kern="100" dirty="0">
                <a:solidFill>
                  <a:srgbClr val="0070C0"/>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　　　　　</a:t>
            </a:r>
            <a:r>
              <a:rPr lang="ja-JP" altLang="ja-JP" sz="2400" kern="100" dirty="0">
                <a:solidFill>
                  <a:srgbClr val="0070C0"/>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「生活上の困りごと」</a:t>
            </a:r>
            <a:r>
              <a:rPr lang="ja-JP" altLang="ja-JP" sz="2400" kern="100" dirty="0">
                <a:latin typeface="HG創英角ﾎﾟｯﾌﾟ体" panose="040B0A09000000000000" pitchFamily="49" charset="-128"/>
                <a:ea typeface="HG創英角ﾎﾟｯﾌﾟ体" panose="040B0A09000000000000" pitchFamily="49" charset="-128"/>
                <a:cs typeface="Times New Roman" panose="02020603050405020304" pitchFamily="18" charset="0"/>
              </a:rPr>
              <a:t>を把握する</a:t>
            </a:r>
            <a:endParaRPr lang="ja-JP" altLang="ja-JP" sz="2400" kern="100" dirty="0">
              <a:effectLst/>
              <a:latin typeface="HG創英角ﾎﾟｯﾌﾟ体" panose="040B0A09000000000000" pitchFamily="49" charset="-128"/>
              <a:ea typeface="HG創英角ﾎﾟｯﾌﾟ体" panose="040B0A09000000000000" pitchFamily="49" charset="-128"/>
              <a:cs typeface="Times New Roman" panose="02020603050405020304" pitchFamily="18" charset="0"/>
            </a:endParaRPr>
          </a:p>
        </p:txBody>
      </p:sp>
      <p:sp>
        <p:nvSpPr>
          <p:cNvPr id="13" name="AutoShape 15"/>
          <p:cNvSpPr>
            <a:spLocks noChangeArrowheads="1"/>
          </p:cNvSpPr>
          <p:nvPr/>
        </p:nvSpPr>
        <p:spPr bwMode="auto">
          <a:xfrm>
            <a:off x="137642" y="896143"/>
            <a:ext cx="4830910" cy="2388841"/>
          </a:xfrm>
          <a:prstGeom prst="downArrowCallout">
            <a:avLst>
              <a:gd name="adj1" fmla="val 17012"/>
              <a:gd name="adj2" fmla="val 22907"/>
              <a:gd name="adj3" fmla="val 8815"/>
              <a:gd name="adj4" fmla="val 85639"/>
            </a:avLst>
          </a:prstGeom>
          <a:solidFill>
            <a:srgbClr val="E2EFD9"/>
          </a:solidFill>
          <a:ln w="9525">
            <a:solidFill>
              <a:srgbClr val="000000"/>
            </a:solidFill>
            <a:miter lim="800000"/>
            <a:headEnd/>
            <a:tailEnd/>
          </a:ln>
        </p:spPr>
        <p:txBody>
          <a:bodyPr vert="horz" wrap="square" lIns="59040" tIns="106920" rIns="23040" bIns="45720" numCol="1" anchor="t" anchorCtr="0" compatLnSpc="1">
            <a:prstTxWarp prst="textNoShape">
              <a:avLst/>
            </a:prstTxWarp>
          </a:bodyPr>
          <a:lstStyle>
            <a:lvl1pPr indent="114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【演習シート　ＥさんのＩＣＦ整理表】を参照し、</a:t>
            </a:r>
            <a:endParaRPr kumimoji="0" lang="en-US"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マイナス面で捉えられた現在の状態を記載する。</a:t>
            </a:r>
            <a:endParaRPr kumimoji="0" lang="ja-JP" altLang="ja-JP"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健康状態</a:t>
            </a:r>
            <a:endParaRPr kumimoji="0" lang="ja-JP" altLang="ja-JP"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心身機能・構造、</a:t>
            </a:r>
            <a:endParaRPr kumimoji="0" lang="en-US"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en-US" dirty="0">
                <a:latin typeface="Century" panose="02040604050505020304" pitchFamily="18" charset="0"/>
                <a:ea typeface="HGPｺﾞｼｯｸM" panose="020B0600000000000000" pitchFamily="50" charset="-128"/>
                <a:cs typeface="Times New Roman" panose="02020603050405020304" pitchFamily="18" charset="0"/>
              </a:rPr>
              <a:t>　　</a:t>
            </a:r>
            <a:r>
              <a:rPr kumimoji="0" lang="ja-JP"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活動、参加</a:t>
            </a:r>
            <a:endParaRPr kumimoji="0" lang="ja-JP" altLang="ja-JP"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環境因子</a:t>
            </a:r>
            <a:endParaRPr kumimoji="0" lang="ja-JP" altLang="ja-JP"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個人因子</a:t>
            </a:r>
            <a:endParaRPr kumimoji="0" lang="ja-JP" altLang="ja-JP" b="0" i="0" u="none" strike="noStrike" cap="none" normalizeH="0" baseline="0" dirty="0">
              <a:ln>
                <a:noFill/>
              </a:ln>
              <a:solidFill>
                <a:schemeClr val="tx1"/>
              </a:solidFill>
              <a:effectLst/>
            </a:endParaRPr>
          </a:p>
        </p:txBody>
      </p:sp>
      <p:sp>
        <p:nvSpPr>
          <p:cNvPr id="14" name="AutoShape 14"/>
          <p:cNvSpPr>
            <a:spLocks noChangeArrowheads="1"/>
          </p:cNvSpPr>
          <p:nvPr/>
        </p:nvSpPr>
        <p:spPr bwMode="auto">
          <a:xfrm rot="10800000" flipV="1">
            <a:off x="2405457" y="1679575"/>
            <a:ext cx="601427" cy="1029345"/>
          </a:xfrm>
          <a:prstGeom prst="homePlate">
            <a:avLst>
              <a:gd name="adj" fmla="val 25000"/>
            </a:avLst>
          </a:prstGeom>
          <a:solidFill>
            <a:srgbClr val="FFFFFF"/>
          </a:solidFill>
          <a:ln w="9525">
            <a:solidFill>
              <a:srgbClr val="000000"/>
            </a:solidFill>
            <a:miter lim="800000"/>
            <a:headEnd/>
            <a:tailEnd/>
          </a:ln>
        </p:spPr>
        <p:txBody>
          <a:bodyPr vert="horz" wrap="square" lIns="18000" tIns="0" rIns="18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33CC"/>
                </a:solidFill>
                <a:effectLst/>
                <a:latin typeface="Century" panose="02040604050505020304" pitchFamily="18" charset="0"/>
                <a:ea typeface="HGPｺﾞｼｯｸM" panose="020B0600000000000000" pitchFamily="50" charset="-128"/>
                <a:cs typeface="Times New Roman" panose="02020603050405020304" pitchFamily="18" charset="0"/>
              </a:rPr>
              <a:t>マ</a:t>
            </a:r>
            <a:endParaRPr kumimoji="0" lang="ja-JP" altLang="ja-JP" sz="1200" b="1" i="0" u="none" strike="noStrike" cap="none" normalizeH="0" baseline="0" dirty="0">
              <a:ln>
                <a:noFill/>
              </a:ln>
              <a:solidFill>
                <a:srgbClr val="0033CC"/>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33CC"/>
                </a:solidFill>
                <a:effectLst/>
                <a:latin typeface="Century" panose="02040604050505020304" pitchFamily="18" charset="0"/>
                <a:ea typeface="HGPｺﾞｼｯｸM" panose="020B0600000000000000" pitchFamily="50" charset="-128"/>
                <a:cs typeface="Times New Roman" panose="02020603050405020304" pitchFamily="18" charset="0"/>
              </a:rPr>
              <a:t>イ</a:t>
            </a:r>
            <a:endParaRPr kumimoji="0" lang="ja-JP" altLang="ja-JP" sz="1200" b="1" i="0" u="none" strike="noStrike" cap="none" normalizeH="0" baseline="0" dirty="0">
              <a:ln>
                <a:noFill/>
              </a:ln>
              <a:solidFill>
                <a:srgbClr val="0033CC"/>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33CC"/>
                </a:solidFill>
                <a:effectLst/>
                <a:latin typeface="Century" panose="02040604050505020304" pitchFamily="18" charset="0"/>
                <a:ea typeface="HGPｺﾞｼｯｸM" panose="020B0600000000000000" pitchFamily="50" charset="-128"/>
                <a:cs typeface="Times New Roman" panose="02020603050405020304" pitchFamily="18" charset="0"/>
              </a:rPr>
              <a:t>ナ</a:t>
            </a:r>
            <a:endParaRPr kumimoji="0" lang="ja-JP" altLang="ja-JP" sz="1200" b="1" i="0" u="none" strike="noStrike" cap="none" normalizeH="0" baseline="0" dirty="0">
              <a:ln>
                <a:noFill/>
              </a:ln>
              <a:solidFill>
                <a:srgbClr val="0033CC"/>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33CC"/>
                </a:solidFill>
                <a:effectLst/>
                <a:latin typeface="Century" panose="02040604050505020304" pitchFamily="18" charset="0"/>
                <a:ea typeface="HGPｺﾞｼｯｸM" panose="020B0600000000000000" pitchFamily="50" charset="-128"/>
                <a:cs typeface="Times New Roman" panose="02020603050405020304" pitchFamily="18" charset="0"/>
              </a:rPr>
              <a:t>ス</a:t>
            </a:r>
            <a:endParaRPr kumimoji="0" lang="ja-JP" altLang="ja-JP" sz="1200" b="1" i="0" u="none" strike="noStrike" cap="none" normalizeH="0" baseline="0" dirty="0">
              <a:ln>
                <a:noFill/>
              </a:ln>
              <a:solidFill>
                <a:srgbClr val="0033CC"/>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33CC"/>
                </a:solidFill>
                <a:effectLst/>
                <a:latin typeface="Century" panose="02040604050505020304" pitchFamily="18" charset="0"/>
                <a:ea typeface="HGPｺﾞｼｯｸM" panose="020B0600000000000000" pitchFamily="50" charset="-128"/>
                <a:cs typeface="Times New Roman" panose="02020603050405020304" pitchFamily="18" charset="0"/>
              </a:rPr>
              <a:t>面</a:t>
            </a:r>
            <a:endParaRPr kumimoji="0" lang="ja-JP" altLang="ja-JP" sz="1200" b="1" i="0" u="none" strike="noStrike" cap="none" normalizeH="0" baseline="0" dirty="0">
              <a:ln>
                <a:noFill/>
              </a:ln>
              <a:solidFill>
                <a:srgbClr val="0033CC"/>
              </a:solidFill>
              <a:effectLst/>
              <a:latin typeface="Arial" panose="020B0604020202020204" pitchFamily="34" charset="0"/>
            </a:endParaRPr>
          </a:p>
        </p:txBody>
      </p:sp>
      <p:sp>
        <p:nvSpPr>
          <p:cNvPr id="15" name="AutoShape 16"/>
          <p:cNvSpPr>
            <a:spLocks noChangeArrowheads="1"/>
          </p:cNvSpPr>
          <p:nvPr/>
        </p:nvSpPr>
        <p:spPr bwMode="auto">
          <a:xfrm>
            <a:off x="5148064" y="877808"/>
            <a:ext cx="3816424" cy="2479183"/>
          </a:xfrm>
          <a:prstGeom prst="downArrowCallout">
            <a:avLst>
              <a:gd name="adj1" fmla="val 19839"/>
              <a:gd name="adj2" fmla="val 21414"/>
              <a:gd name="adj3" fmla="val 10417"/>
              <a:gd name="adj4" fmla="val 84597"/>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vert="horz" wrap="square" lIns="48240" tIns="114120" rIns="37440" bIns="0" numCol="1" anchor="t" anchorCtr="0" compatLnSpc="1">
            <a:prstTxWarp prst="textNoShape">
              <a:avLst/>
            </a:prstTxWarp>
          </a:bodyPr>
          <a:lstStyle>
            <a:lvl1pPr indent="114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「困りごと（問題）」として捉えられた</a:t>
            </a:r>
            <a:endParaRPr kumimoji="0" lang="ja-JP" altLang="ja-JP" sz="2000"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「生活全般の解決すべき課題（ニーズ）」を記載する</a:t>
            </a:r>
            <a:endParaRPr kumimoji="0" lang="ja-JP" altLang="ja-JP" sz="2000"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ja-JP" sz="2000" b="0"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　～のために、～で困っている・</a:t>
            </a:r>
            <a:endParaRPr kumimoji="0" lang="ja-JP" altLang="ja-JP" sz="2000"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ja-JP" sz="2000" b="0"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　～のために、できない</a:t>
            </a:r>
            <a:endParaRPr kumimoji="0" lang="ja-JP" altLang="ja-JP" sz="2000" b="0" i="0" u="none" strike="noStrike" cap="none" normalizeH="0" baseline="0" dirty="0">
              <a:ln>
                <a:noFill/>
              </a:ln>
              <a:solidFill>
                <a:schemeClr val="tx1"/>
              </a:solidFill>
              <a:effectLst/>
            </a:endParaRPr>
          </a:p>
        </p:txBody>
      </p:sp>
      <p:sp>
        <p:nvSpPr>
          <p:cNvPr id="16" name="AutoShape 13"/>
          <p:cNvSpPr>
            <a:spLocks noChangeArrowheads="1"/>
          </p:cNvSpPr>
          <p:nvPr/>
        </p:nvSpPr>
        <p:spPr bwMode="auto">
          <a:xfrm flipH="1">
            <a:off x="3186398" y="1989138"/>
            <a:ext cx="305086" cy="352425"/>
          </a:xfrm>
          <a:prstGeom prst="notchedRightArrow">
            <a:avLst>
              <a:gd name="adj1" fmla="val 50000"/>
              <a:gd name="adj2" fmla="val 25000"/>
            </a:avLst>
          </a:prstGeom>
          <a:solidFill>
            <a:srgbClr val="C45911"/>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7" name="Oval 12"/>
          <p:cNvSpPr>
            <a:spLocks noChangeArrowheads="1"/>
          </p:cNvSpPr>
          <p:nvPr/>
        </p:nvSpPr>
        <p:spPr bwMode="auto">
          <a:xfrm>
            <a:off x="3491484" y="1499099"/>
            <a:ext cx="1584572" cy="1065805"/>
          </a:xfrm>
          <a:prstGeom prst="ellipse">
            <a:avLst/>
          </a:prstGeom>
          <a:solidFill>
            <a:srgbClr val="FFFFFF"/>
          </a:solidFill>
          <a:ln w="9525">
            <a:solidFill>
              <a:srgbClr val="000000"/>
            </a:solidFill>
            <a:prstDash val="sysDot"/>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“困っている</a:t>
            </a:r>
            <a:endParaRPr kumimoji="0" lang="ja-JP" altLang="ja-JP" sz="1400" b="1"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（マイナス面）の”原因を分析</a:t>
            </a:r>
            <a:endParaRPr kumimoji="0" lang="ja-JP" altLang="ja-JP" sz="1400" b="1" i="0" u="none" strike="noStrike" cap="none" normalizeH="0" baseline="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0" name="表 19"/>
          <p:cNvGraphicFramePr>
            <a:graphicFrameLocks noGrp="1"/>
          </p:cNvGraphicFramePr>
          <p:nvPr>
            <p:extLst>
              <p:ext uri="{D42A27DB-BD31-4B8C-83A1-F6EECF244321}">
                <p14:modId xmlns:p14="http://schemas.microsoft.com/office/powerpoint/2010/main" val="530968316"/>
              </p:ext>
            </p:extLst>
          </p:nvPr>
        </p:nvGraphicFramePr>
        <p:xfrm>
          <a:off x="137642" y="3284983"/>
          <a:ext cx="8826846" cy="3516688"/>
        </p:xfrm>
        <a:graphic>
          <a:graphicData uri="http://schemas.openxmlformats.org/drawingml/2006/table">
            <a:tbl>
              <a:tblPr firstRow="1" firstCol="1" bandRow="1"/>
              <a:tblGrid>
                <a:gridCol w="2582547">
                  <a:extLst>
                    <a:ext uri="{9D8B030D-6E8A-4147-A177-3AD203B41FA5}">
                      <a16:colId xmlns:a16="http://schemas.microsoft.com/office/drawing/2014/main" val="20000"/>
                    </a:ext>
                  </a:extLst>
                </a:gridCol>
                <a:gridCol w="2931931">
                  <a:extLst>
                    <a:ext uri="{9D8B030D-6E8A-4147-A177-3AD203B41FA5}">
                      <a16:colId xmlns:a16="http://schemas.microsoft.com/office/drawing/2014/main" val="20001"/>
                    </a:ext>
                  </a:extLst>
                </a:gridCol>
                <a:gridCol w="252670">
                  <a:extLst>
                    <a:ext uri="{9D8B030D-6E8A-4147-A177-3AD203B41FA5}">
                      <a16:colId xmlns:a16="http://schemas.microsoft.com/office/drawing/2014/main" val="20002"/>
                    </a:ext>
                  </a:extLst>
                </a:gridCol>
                <a:gridCol w="3059698">
                  <a:extLst>
                    <a:ext uri="{9D8B030D-6E8A-4147-A177-3AD203B41FA5}">
                      <a16:colId xmlns:a16="http://schemas.microsoft.com/office/drawing/2014/main" val="20003"/>
                    </a:ext>
                  </a:extLst>
                </a:gridCol>
              </a:tblGrid>
              <a:tr h="576065">
                <a:tc>
                  <a:txBody>
                    <a:bodyPr/>
                    <a:lstStyle/>
                    <a:p>
                      <a:pPr algn="ctr">
                        <a:spcAft>
                          <a:spcPts val="0"/>
                        </a:spcAft>
                      </a:pPr>
                      <a:r>
                        <a:rPr lang="ja-JP" sz="1800" b="1" kern="100" dirty="0">
                          <a:effectLst/>
                          <a:latin typeface="Century" panose="02040604050505020304" pitchFamily="18" charset="0"/>
                          <a:ea typeface="HGPｺﾞｼｯｸM" panose="020B0600000000000000" pitchFamily="50" charset="-128"/>
                          <a:cs typeface="Times New Roman" panose="02020603050405020304" pitchFamily="18" charset="0"/>
                        </a:rPr>
                        <a:t>状態（～～で困っている）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effectLst/>
                          <a:latin typeface="Century" panose="02040604050505020304" pitchFamily="18" charset="0"/>
                          <a:ea typeface="HGPｺﾞｼｯｸM" panose="020B0600000000000000" pitchFamily="50" charset="-128"/>
                          <a:cs typeface="Times New Roman" panose="02020603050405020304" pitchFamily="18" charset="0"/>
                        </a:rPr>
                        <a:t>原因（～～のため）</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1800" b="1" kern="10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800" b="1" kern="100">
                          <a:effectLst/>
                          <a:latin typeface="Century" panose="02040604050505020304" pitchFamily="18" charset="0"/>
                          <a:ea typeface="ＭＳ ゴシック" panose="020B0609070205080204" pitchFamily="49" charset="-128"/>
                          <a:cs typeface="Times New Roman" panose="02020603050405020304" pitchFamily="18" charset="0"/>
                        </a:rPr>
                        <a:t>→</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effectLst/>
                          <a:latin typeface="Century" panose="02040604050505020304" pitchFamily="18" charset="0"/>
                          <a:ea typeface="HGPｺﾞｼｯｸM" panose="020B0600000000000000" pitchFamily="50" charset="-128"/>
                          <a:cs typeface="Times New Roman" panose="02020603050405020304" pitchFamily="18" charset="0"/>
                        </a:rPr>
                        <a:t>生活課題（ニーズ）</a:t>
                      </a:r>
                      <a:r>
                        <a:rPr lang="en-US" sz="1800" b="1" kern="100" dirty="0">
                          <a:effectLst/>
                          <a:latin typeface="HGPｺﾞｼｯｸM" panose="020B0600000000000000" pitchFamily="50" charset="-128"/>
                          <a:ea typeface="ＭＳ 明朝" panose="02020609040205080304" pitchFamily="17" charset="-128"/>
                          <a:cs typeface="Times New Roman" panose="02020603050405020304" pitchFamily="18" charset="0"/>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800" kern="100" dirty="0">
                          <a:effectLst/>
                          <a:latin typeface="Century" panose="02040604050505020304" pitchFamily="18" charset="0"/>
                          <a:ea typeface="HGPｺﾞｼｯｸM" panose="020B0600000000000000" pitchFamily="50" charset="-128"/>
                          <a:cs typeface="Times New Roman" panose="02020603050405020304" pitchFamily="18" charset="0"/>
                        </a:rPr>
                        <a:t>※ネガティブな表現</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1368152">
                <a:tc>
                  <a:txBody>
                    <a:bodyPr/>
                    <a:lstStyle/>
                    <a:p>
                      <a:pPr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（例）</a:t>
                      </a:r>
                    </a:p>
                    <a:p>
                      <a:pPr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自宅に閉じこもっている</a:t>
                      </a: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（例）</a:t>
                      </a:r>
                    </a:p>
                    <a:p>
                      <a:pPr marL="1143000" indent="-1143000"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・何も自宅では役割がない</a:t>
                      </a:r>
                    </a:p>
                    <a:p>
                      <a:pPr marL="1143000" indent="-1143000" algn="just">
                        <a:spcAft>
                          <a:spcPts val="0"/>
                        </a:spcAft>
                      </a:pPr>
                      <a:r>
                        <a:rPr lang="ja-JP" sz="18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1800"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（参加）</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0" indent="-1270000"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・畑仕事以外に趣味がない</a:t>
                      </a:r>
                    </a:p>
                    <a:p>
                      <a:pPr marL="1270000" indent="-1270000" algn="just">
                        <a:spcAft>
                          <a:spcPts val="0"/>
                        </a:spcAft>
                      </a:pPr>
                      <a:r>
                        <a:rPr lang="ja-JP" sz="18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en-US" sz="1800"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a:t>
                      </a:r>
                      <a:r>
                        <a:rPr lang="ja-JP" sz="1800"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個人因子</a:t>
                      </a:r>
                      <a:r>
                        <a:rPr lang="en-US" sz="1800"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marL="127000" indent="-127000"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（例）</a:t>
                      </a:r>
                    </a:p>
                    <a:p>
                      <a:pPr marL="133350" algn="just">
                        <a:spcAft>
                          <a:spcPts val="0"/>
                        </a:spcAft>
                      </a:pPr>
                      <a:r>
                        <a:rPr lang="ja-JP" sz="1800" b="1" kern="100" dirty="0">
                          <a:solidFill>
                            <a:srgbClr val="2F5496"/>
                          </a:solidFill>
                          <a:effectLst/>
                          <a:latin typeface="Century" panose="02040604050505020304" pitchFamily="18" charset="0"/>
                          <a:ea typeface="ＭＳ 明朝" panose="02020609040205080304" pitchFamily="17" charset="-128"/>
                          <a:cs typeface="Times New Roman" panose="02020603050405020304" pitchFamily="18" charset="0"/>
                        </a:rPr>
                        <a:t>畑仕事以外に趣味がないので何も役割がなく自宅に閉じこもっている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1"/>
                  </a:ext>
                </a:extLst>
              </a:tr>
              <a:tr h="1496633">
                <a:tc>
                  <a:txBody>
                    <a:bodyPr/>
                    <a:lstStyle/>
                    <a:p>
                      <a:pPr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（例）</a:t>
                      </a:r>
                    </a:p>
                    <a:p>
                      <a:pPr algn="just">
                        <a:spcAft>
                          <a:spcPts val="0"/>
                        </a:spcAft>
                      </a:pPr>
                      <a:r>
                        <a:rPr lang="ja-JP" sz="18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食事摂取がうまくできない</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spcAft>
                          <a:spcPts val="0"/>
                        </a:spcAft>
                      </a:pPr>
                      <a:r>
                        <a:rPr lang="en-US" sz="1800" kern="100" dirty="0">
                          <a:effectLst/>
                          <a:latin typeface="HGPｺﾞｼｯｸM" panose="020B0600000000000000" pitchFamily="50" charset="-128"/>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（例）</a:t>
                      </a:r>
                    </a:p>
                    <a:p>
                      <a:pPr marL="127000" indent="-127000"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・脳梗塞による右上肢に軽い麻痺がある</a:t>
                      </a:r>
                      <a:r>
                        <a:rPr lang="ja-JP" sz="18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en-US" sz="1800"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a:t>
                      </a:r>
                      <a:r>
                        <a:rPr lang="ja-JP" sz="1800"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心身機能</a:t>
                      </a:r>
                      <a:r>
                        <a:rPr lang="en-US" sz="1800"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0" indent="-1270000"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・妻は高齢で介護の知識が</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0" indent="-1270000" algn="just">
                        <a:spcAft>
                          <a:spcPts val="0"/>
                        </a:spcAft>
                      </a:pP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ない</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1800"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（環境因子）</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effectLst/>
                          <a:latin typeface="Century" panose="02040604050505020304" pitchFamily="18" charset="0"/>
                          <a:ea typeface="ＭＳ ゴシック" panose="020B0609070205080204" pitchFamily="49" charset="-128"/>
                          <a:cs typeface="Times New Roman" panose="02020603050405020304" pitchFamily="18" charset="0"/>
                        </a:rPr>
                        <a:t>→</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（例）</a:t>
                      </a:r>
                    </a:p>
                    <a:p>
                      <a:pPr marL="133350" algn="just">
                        <a:spcAft>
                          <a:spcPts val="0"/>
                        </a:spcAft>
                      </a:pPr>
                      <a:r>
                        <a:rPr lang="ja-JP" sz="1800" b="1" kern="100" dirty="0">
                          <a:solidFill>
                            <a:srgbClr val="2F5496"/>
                          </a:solidFill>
                          <a:effectLst/>
                          <a:latin typeface="Century" panose="02040604050505020304" pitchFamily="18" charset="0"/>
                          <a:ea typeface="ＭＳ 明朝" panose="02020609040205080304" pitchFamily="17" charset="-128"/>
                          <a:cs typeface="Times New Roman" panose="02020603050405020304" pitchFamily="18" charset="0"/>
                        </a:rPr>
                        <a:t>右手だけの食事摂取がうまくできない</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2"/>
                  </a:ext>
                </a:extLst>
              </a:tr>
            </a:tbl>
          </a:graphicData>
        </a:graphic>
      </p:graphicFrame>
      <p:sp>
        <p:nvSpPr>
          <p:cNvPr id="21" name="メモ 20"/>
          <p:cNvSpPr/>
          <p:nvPr/>
        </p:nvSpPr>
        <p:spPr>
          <a:xfrm>
            <a:off x="7740352" y="43997"/>
            <a:ext cx="1308828" cy="78868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Ｐ８５</a:t>
            </a:r>
            <a:endParaRPr lang="en-US" altLang="ja-JP" sz="2400" dirty="0">
              <a:solidFill>
                <a:srgbClr val="FF0000"/>
              </a:solidFill>
            </a:endParaRPr>
          </a:p>
        </p:txBody>
      </p:sp>
    </p:spTree>
    <p:extLst>
      <p:ext uri="{BB962C8B-B14F-4D97-AF65-F5344CB8AC3E}">
        <p14:creationId xmlns:p14="http://schemas.microsoft.com/office/powerpoint/2010/main" val="1561742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564926771"/>
              </p:ext>
            </p:extLst>
          </p:nvPr>
        </p:nvGraphicFramePr>
        <p:xfrm>
          <a:off x="357188" y="1628775"/>
          <a:ext cx="8678862" cy="4878070"/>
        </p:xfrm>
        <a:graphic>
          <a:graphicData uri="http://schemas.openxmlformats.org/drawingml/2006/table">
            <a:tbl>
              <a:tblPr/>
              <a:tblGrid>
                <a:gridCol w="8678862">
                  <a:extLst>
                    <a:ext uri="{9D8B030D-6E8A-4147-A177-3AD203B41FA5}">
                      <a16:colId xmlns:a16="http://schemas.microsoft.com/office/drawing/2014/main" val="20000"/>
                    </a:ext>
                  </a:extLst>
                </a:gridCol>
              </a:tblGrid>
              <a:tr h="2317750">
                <a:tc>
                  <a:txBody>
                    <a:bodyPr/>
                    <a:lstStyle/>
                    <a:p>
                      <a:pPr marL="419100" indent="-419100" algn="just">
                        <a:lnSpc>
                          <a:spcPct val="100000"/>
                        </a:lnSpc>
                        <a:spcAft>
                          <a:spcPts val="0"/>
                        </a:spcAft>
                      </a:pPr>
                      <a:r>
                        <a:rPr lang="ja-JP" sz="2800" b="1" kern="100" dirty="0">
                          <a:solidFill>
                            <a:srgbClr val="FF0000"/>
                          </a:solidFill>
                          <a:latin typeface="+mj-ea"/>
                          <a:ea typeface="+mj-ea"/>
                          <a:cs typeface="Times New Roman"/>
                        </a:rPr>
                        <a:t>本人</a:t>
                      </a:r>
                      <a:r>
                        <a:rPr lang="ja-JP" sz="2800" kern="100" dirty="0">
                          <a:latin typeface="+mj-ea"/>
                          <a:ea typeface="+mj-ea"/>
                          <a:cs typeface="Times New Roman"/>
                        </a:rPr>
                        <a:t>：</a:t>
                      </a:r>
                      <a:r>
                        <a:rPr lang="ja-JP" altLang="en-US" sz="2800" b="1" kern="100" dirty="0">
                          <a:latin typeface="+mj-ea"/>
                          <a:ea typeface="+mj-ea"/>
                          <a:cs typeface="Times New Roman"/>
                        </a:rPr>
                        <a:t>夫婦で不安なく自宅で暮らしていけるようになりたい。</a:t>
                      </a:r>
                    </a:p>
                    <a:p>
                      <a:pPr marL="419100" indent="-419100" algn="just">
                        <a:lnSpc>
                          <a:spcPct val="100000"/>
                        </a:lnSpc>
                        <a:spcAft>
                          <a:spcPts val="0"/>
                        </a:spcAft>
                      </a:pPr>
                      <a:r>
                        <a:rPr lang="ja-JP" altLang="en-US" sz="2800" b="1" kern="100" dirty="0">
                          <a:latin typeface="+mj-ea"/>
                          <a:ea typeface="+mj-ea"/>
                          <a:cs typeface="Times New Roman"/>
                        </a:rPr>
                        <a:t>　　以前のように、囲碁を仲間といっしょに楽しめる生活に戻りたい。</a:t>
                      </a:r>
                      <a:endParaRPr lang="en-US" altLang="ja-JP" sz="2800" b="1" kern="100" dirty="0">
                        <a:latin typeface="+mj-ea"/>
                        <a:ea typeface="+mj-ea"/>
                        <a:cs typeface="Times New Roman"/>
                      </a:endParaRPr>
                    </a:p>
                    <a:p>
                      <a:pPr marL="419100" indent="-419100" algn="just">
                        <a:lnSpc>
                          <a:spcPct val="100000"/>
                        </a:lnSpc>
                        <a:spcAft>
                          <a:spcPts val="0"/>
                        </a:spcAft>
                      </a:pPr>
                      <a:r>
                        <a:rPr lang="ja-JP" altLang="en-US" sz="2800" b="1" kern="100" dirty="0">
                          <a:latin typeface="+mj-ea"/>
                          <a:ea typeface="+mj-ea"/>
                          <a:cs typeface="Times New Roman"/>
                        </a:rPr>
                        <a:t>　　</a:t>
                      </a:r>
                      <a:r>
                        <a:rPr lang="ja-JP" altLang="en-US" sz="2800" b="1" kern="100" dirty="0">
                          <a:solidFill>
                            <a:schemeClr val="accent3">
                              <a:lumMod val="50000"/>
                            </a:schemeClr>
                          </a:solidFill>
                          <a:latin typeface="+mj-ea"/>
                          <a:ea typeface="+mj-ea"/>
                          <a:cs typeface="Times New Roman"/>
                        </a:rPr>
                        <a:t>妻の身体の具合もよくないのも心配</a:t>
                      </a:r>
                    </a:p>
                    <a:p>
                      <a:pPr marL="419100" indent="-419100" algn="just">
                        <a:lnSpc>
                          <a:spcPct val="100000"/>
                        </a:lnSpc>
                        <a:spcAft>
                          <a:spcPts val="0"/>
                        </a:spcAft>
                      </a:pPr>
                      <a:endParaRPr lang="ja-JP" sz="2800" kern="100" dirty="0">
                        <a:latin typeface="+mj-ea"/>
                        <a:ea typeface="+mj-ea"/>
                        <a:cs typeface="Times New Roman"/>
                      </a:endParaRPr>
                    </a:p>
                  </a:txBody>
                  <a:tcPr marL="67557" marR="67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23177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1" kern="100" dirty="0">
                          <a:solidFill>
                            <a:srgbClr val="FF0000"/>
                          </a:solidFill>
                          <a:latin typeface="+mj-ea"/>
                          <a:ea typeface="+mn-ea"/>
                          <a:cs typeface="Times New Roman"/>
                        </a:rPr>
                        <a:t>妻</a:t>
                      </a:r>
                      <a:r>
                        <a:rPr kumimoji="1" lang="ja-JP" altLang="en-US" sz="2800" b="1" kern="100" dirty="0">
                          <a:solidFill>
                            <a:schemeClr val="tx1"/>
                          </a:solidFill>
                          <a:latin typeface="+mj-ea"/>
                          <a:ea typeface="+mn-ea"/>
                          <a:cs typeface="Times New Roman"/>
                        </a:rPr>
                        <a:t>　：自分の健康に不安があるが、夫の介護をしながら</a:t>
                      </a:r>
                      <a:endParaRPr kumimoji="1" lang="en-US" altLang="ja-JP" sz="2800" b="1" kern="100" dirty="0">
                        <a:solidFill>
                          <a:schemeClr val="tx1"/>
                        </a:solidFill>
                        <a:latin typeface="+mj-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2800" b="1" kern="100" dirty="0">
                          <a:solidFill>
                            <a:schemeClr val="tx1"/>
                          </a:solidFill>
                          <a:latin typeface="+mj-ea"/>
                          <a:ea typeface="+mn-ea"/>
                          <a:cs typeface="Times New Roman"/>
                        </a:rPr>
                        <a:t>　　　在宅生活ができるようになりたい</a:t>
                      </a:r>
                    </a:p>
                    <a:p>
                      <a:pPr algn="just">
                        <a:lnSpc>
                          <a:spcPct val="100000"/>
                        </a:lnSpc>
                        <a:spcAft>
                          <a:spcPts val="0"/>
                        </a:spcAft>
                      </a:pPr>
                      <a:endParaRPr lang="ja-JP" sz="2800" kern="100" dirty="0">
                        <a:latin typeface="+mj-ea"/>
                        <a:ea typeface="+mj-ea"/>
                        <a:cs typeface="Times New Roman"/>
                      </a:endParaRPr>
                    </a:p>
                  </a:txBody>
                  <a:tcPr marL="67557" marR="67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0721" name="Rectangle 1"/>
          <p:cNvSpPr>
            <a:spLocks noChangeArrowheads="1"/>
          </p:cNvSpPr>
          <p:nvPr/>
        </p:nvSpPr>
        <p:spPr bwMode="auto">
          <a:xfrm>
            <a:off x="0" y="500063"/>
            <a:ext cx="7643813"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139700">
              <a:defRPr/>
            </a:pPr>
            <a:r>
              <a:rPr lang="ja-JP" altLang="ja-JP" sz="2800" b="1" dirty="0">
                <a:solidFill>
                  <a:srgbClr val="FF3399"/>
                </a:solidFill>
                <a:latin typeface="ＭＳ ゴシック" pitchFamily="49" charset="-128"/>
                <a:ea typeface="ＭＳ Ｐゴシック" panose="020B0600070205080204" pitchFamily="50" charset="-128"/>
                <a:cs typeface="Times New Roman" pitchFamily="18" charset="0"/>
              </a:rPr>
              <a:t>◆</a:t>
            </a:r>
            <a:r>
              <a:rPr lang="ja-JP" sz="2800" dirty="0">
                <a:solidFill>
                  <a:srgbClr val="FF3399"/>
                </a:solidFill>
                <a:latin typeface="Century" pitchFamily="18" charset="0"/>
                <a:ea typeface="ＭＳ Ｐゴシック" panose="020B0600070205080204" pitchFamily="50" charset="-128"/>
                <a:cs typeface="Times New Roman" pitchFamily="18" charset="0"/>
              </a:rPr>
              <a:t>　</a:t>
            </a:r>
            <a:r>
              <a:rPr lang="ja-JP" sz="2800" b="1" dirty="0">
                <a:solidFill>
                  <a:srgbClr val="FF3399"/>
                </a:solidFill>
                <a:latin typeface="Century" pitchFamily="18" charset="0"/>
                <a:ea typeface="ＭＳ Ｐゴシック" panose="020B0600070205080204" pitchFamily="50" charset="-128"/>
                <a:cs typeface="Times New Roman" pitchFamily="18" charset="0"/>
              </a:rPr>
              <a:t>利用者、家族の望む暮らしとは・・　　　　　　　　　　　　　　　　　　　　　　　　　　　　　　　　　　　　　　　　　</a:t>
            </a:r>
            <a:endParaRPr lang="ja-JP" sz="2800" dirty="0">
              <a:solidFill>
                <a:srgbClr val="FF3399"/>
              </a:solidFill>
              <a:latin typeface="Arial" panose="020B0604020202020204" pitchFamily="34" charset="0"/>
              <a:ea typeface="ＭＳ Ｐゴシック" panose="020B0600070205080204" pitchFamily="50" charset="-128"/>
            </a:endParaRPr>
          </a:p>
        </p:txBody>
      </p:sp>
      <p:sp>
        <p:nvSpPr>
          <p:cNvPr id="5" name="正方形/長方形 4"/>
          <p:cNvSpPr/>
          <p:nvPr/>
        </p:nvSpPr>
        <p:spPr>
          <a:xfrm>
            <a:off x="0" y="0"/>
            <a:ext cx="2390398" cy="360000"/>
          </a:xfrm>
          <a:prstGeom prst="rect">
            <a:avLst/>
          </a:prstGeom>
          <a:solidFill>
            <a:srgbClr val="FF0000"/>
          </a:solidFill>
        </p:spPr>
        <p:txBody>
          <a:bodyPr wrap="none">
            <a:spAutoFit/>
          </a:bodyPr>
          <a:lstStyle/>
          <a:p>
            <a:pPr eaLnBrk="1" hangingPunct="1">
              <a:defRPr/>
            </a:pPr>
            <a:r>
              <a:rPr lang="ja-JP" altLang="en-US" dirty="0">
                <a:ea typeface="ＭＳ Ｐゴシック" panose="020B0600070205080204" pitchFamily="50" charset="-128"/>
              </a:rPr>
              <a:t>　</a:t>
            </a:r>
            <a:r>
              <a:rPr lang="ja-JP" altLang="en-US" b="1" dirty="0">
                <a:solidFill>
                  <a:schemeClr val="bg1"/>
                </a:solidFill>
                <a:ea typeface="ＭＳ Ｐゴシック" panose="020B0600070205080204" pitchFamily="50" charset="-128"/>
              </a:rPr>
              <a:t>演習シート　記載例</a:t>
            </a:r>
            <a:r>
              <a:rPr lang="ja-JP" altLang="en-US" b="1" dirty="0">
                <a:ea typeface="ＭＳ Ｐゴシック" panose="020B0600070205080204" pitchFamily="50" charset="-128"/>
              </a:rPr>
              <a:t>　</a:t>
            </a:r>
            <a:endParaRPr lang="ja-JP" altLang="en-US" dirty="0">
              <a:ea typeface="ＭＳ Ｐゴシック" panose="020B0600070205080204" pitchFamily="50" charset="-128"/>
            </a:endParaRPr>
          </a:p>
        </p:txBody>
      </p:sp>
      <p:sp>
        <p:nvSpPr>
          <p:cNvPr id="6" name="メモ 5"/>
          <p:cNvSpPr/>
          <p:nvPr/>
        </p:nvSpPr>
        <p:spPr>
          <a:xfrm>
            <a:off x="7452320" y="188640"/>
            <a:ext cx="1475656" cy="92392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endParaRPr kumimoji="1" lang="en-US" altLang="ja-JP" sz="2800" dirty="0">
              <a:solidFill>
                <a:srgbClr val="FF0000"/>
              </a:solidFill>
            </a:endParaRPr>
          </a:p>
          <a:p>
            <a:pPr algn="ctr"/>
            <a:r>
              <a:rPr lang="ja-JP" altLang="en-US" sz="2800" dirty="0">
                <a:solidFill>
                  <a:srgbClr val="FF0000"/>
                </a:solidFill>
              </a:rPr>
              <a:t>Ｐ８２</a:t>
            </a:r>
            <a:endParaRPr lang="en-US" altLang="ja-JP" sz="2800"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620688"/>
            <a:ext cx="9144000" cy="574903"/>
          </a:xfrm>
          <a:prstGeom prst="rect">
            <a:avLst/>
          </a:prstGeom>
          <a:solidFill>
            <a:srgbClr val="0033CC"/>
          </a:solidFill>
          <a:ln w="9525">
            <a:noFill/>
            <a:miter lim="800000"/>
            <a:headEnd/>
            <a:tailEnd/>
          </a:ln>
          <a:effectLst>
            <a:prstShdw prst="shdw17" dist="17961" dir="2700000">
              <a:schemeClr val="accent1">
                <a:gamma/>
                <a:shade val="60000"/>
                <a:invGamma/>
              </a:schemeClr>
            </a:prstShdw>
          </a:effectLst>
        </p:spPr>
        <p:txBody>
          <a:bodyPr wrap="square" anchor="ctr">
            <a:noAutofit/>
          </a:bodyPr>
          <a:lstStyle/>
          <a:p>
            <a:pPr algn="ctr">
              <a:defRPr/>
            </a:pPr>
            <a:r>
              <a:rPr lang="ja-JP" altLang="en-US" sz="2200" b="1" dirty="0">
                <a:solidFill>
                  <a:schemeClr val="bg1"/>
                </a:solidFill>
                <a:latin typeface="ＭＳ ゴシック" pitchFamily="49" charset="-128"/>
                <a:ea typeface="ＭＳ Ｐゴシック" panose="020B0600070205080204" pitchFamily="50" charset="-128"/>
                <a:cs typeface="Times New Roman" pitchFamily="18" charset="0"/>
              </a:rPr>
              <a:t>ＩＣＦ整理表から「望む暮らし」を妨げている「生活上の困りごと」を把握する</a:t>
            </a:r>
            <a:endParaRPr lang="ja-JP" altLang="en-US" sz="2200" dirty="0">
              <a:solidFill>
                <a:schemeClr val="bg1"/>
              </a:solidFill>
              <a:latin typeface="Arial" panose="020B0604020202020204" pitchFamily="34" charset="0"/>
              <a:ea typeface="ＭＳ Ｐゴシック" panose="020B0600070205080204" pitchFamily="50" charset="-128"/>
            </a:endParaRPr>
          </a:p>
        </p:txBody>
      </p:sp>
      <p:graphicFrame>
        <p:nvGraphicFramePr>
          <p:cNvPr id="5" name="表 4"/>
          <p:cNvGraphicFramePr>
            <a:graphicFrameLocks noGrp="1"/>
          </p:cNvGraphicFramePr>
          <p:nvPr/>
        </p:nvGraphicFramePr>
        <p:xfrm>
          <a:off x="250825" y="1240706"/>
          <a:ext cx="8893175" cy="5617294"/>
        </p:xfrm>
        <a:graphic>
          <a:graphicData uri="http://schemas.openxmlformats.org/drawingml/2006/table">
            <a:tbl>
              <a:tblPr/>
              <a:tblGrid>
                <a:gridCol w="2448967">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563888">
                  <a:extLst>
                    <a:ext uri="{9D8B030D-6E8A-4147-A177-3AD203B41FA5}">
                      <a16:colId xmlns:a16="http://schemas.microsoft.com/office/drawing/2014/main" val="20003"/>
                    </a:ext>
                  </a:extLst>
                </a:gridCol>
              </a:tblGrid>
              <a:tr h="825323">
                <a:tc>
                  <a:txBody>
                    <a:bodyPr/>
                    <a:lstStyle/>
                    <a:p>
                      <a:pPr algn="ctr">
                        <a:spcAft>
                          <a:spcPts val="0"/>
                        </a:spcAft>
                      </a:pPr>
                      <a:r>
                        <a:rPr lang="ja-JP" sz="1400" b="1" kern="100" dirty="0">
                          <a:latin typeface="Century"/>
                          <a:ea typeface="ＭＳ ゴシック"/>
                          <a:cs typeface="Times New Roman"/>
                        </a:rPr>
                        <a:t>状態（～～で困っている）</a:t>
                      </a:r>
                      <a:endParaRPr lang="ja-JP" sz="1400" b="1"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ゴシック"/>
                          <a:cs typeface="Times New Roman"/>
                        </a:rPr>
                        <a:t>原因（～～のため）</a:t>
                      </a:r>
                      <a:endParaRPr lang="ja-JP" sz="1400" b="1"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100" dirty="0">
                        <a:latin typeface="ＭＳ ゴシック"/>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ゴシック"/>
                          <a:cs typeface="Times New Roman"/>
                        </a:rPr>
                        <a:t>生活課題（ニーズ）</a:t>
                      </a:r>
                      <a:endParaRPr lang="ja-JP" sz="1400" kern="100" dirty="0">
                        <a:latin typeface="Century"/>
                        <a:ea typeface="ＭＳ 明朝"/>
                        <a:cs typeface="Times New Roman"/>
                      </a:endParaRPr>
                    </a:p>
                    <a:p>
                      <a:pPr algn="ctr">
                        <a:spcAft>
                          <a:spcPts val="0"/>
                        </a:spcAft>
                      </a:pPr>
                      <a:r>
                        <a:rPr lang="ja-JP" sz="1400" kern="100" dirty="0">
                          <a:latin typeface="Century"/>
                          <a:ea typeface="ＭＳ ゴシック"/>
                          <a:cs typeface="Times New Roman"/>
                        </a:rPr>
                        <a:t>※</a:t>
                      </a:r>
                      <a:r>
                        <a:rPr lang="ja-JP" sz="1400" b="1" kern="100" dirty="0">
                          <a:latin typeface="Century"/>
                          <a:ea typeface="ＭＳ ゴシック"/>
                          <a:cs typeface="Times New Roman"/>
                        </a:rPr>
                        <a:t>ネガティブな表現</a:t>
                      </a:r>
                      <a:r>
                        <a:rPr lang="ja-JP" sz="1400" kern="100" dirty="0">
                          <a:latin typeface="Century"/>
                          <a:ea typeface="ＭＳ ゴシック"/>
                          <a:cs typeface="Times New Roman"/>
                        </a:rPr>
                        <a:t>：</a:t>
                      </a:r>
                      <a:endParaRPr lang="ja-JP" sz="1400" kern="100" dirty="0">
                        <a:latin typeface="Century"/>
                        <a:ea typeface="ＭＳ 明朝"/>
                        <a:cs typeface="Times New Roman"/>
                      </a:endParaRPr>
                    </a:p>
                    <a:p>
                      <a:pPr algn="ctr">
                        <a:spcAft>
                          <a:spcPts val="0"/>
                        </a:spcAft>
                      </a:pPr>
                      <a:r>
                        <a:rPr lang="ja-JP" sz="1400" kern="100" dirty="0">
                          <a:latin typeface="Century"/>
                          <a:ea typeface="ＭＳ ゴシック"/>
                          <a:cs typeface="Times New Roman"/>
                        </a:rPr>
                        <a:t>～のために、～で困っている・できない</a:t>
                      </a:r>
                      <a:endParaRPr lang="ja-JP" sz="14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03014">
                <a:tc>
                  <a:txBody>
                    <a:bodyPr/>
                    <a:lstStyle/>
                    <a:p>
                      <a:endParaRPr lang="ja-JP"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a:latin typeface="Century"/>
                          <a:ea typeface="HGP創英角ﾎﾟｯﾌﾟ体"/>
                          <a:cs typeface="Times New Roman"/>
                        </a:rPr>
                        <a:t>①</a:t>
                      </a:r>
                      <a:endParaRPr lang="ja-JP" sz="2000" kern="100">
                        <a:latin typeface="Century"/>
                        <a:ea typeface="ＭＳ 明朝"/>
                        <a:cs typeface="Times New Roman"/>
                      </a:endParaRPr>
                    </a:p>
                    <a:p>
                      <a:pPr algn="ctr">
                        <a:spcAft>
                          <a:spcPts val="0"/>
                        </a:spcAft>
                      </a:pPr>
                      <a:r>
                        <a:rPr lang="ja-JP" sz="2000" kern="100">
                          <a:latin typeface="Century"/>
                          <a:ea typeface="HGP創英角ﾎﾟｯﾌﾟ体"/>
                          <a:cs typeface="Times New Roman"/>
                        </a:rPr>
                        <a:t>→</a:t>
                      </a:r>
                      <a:endParaRPr lang="ja-JP" sz="2000" kern="10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1980">
                <a:tc>
                  <a:txBody>
                    <a:bodyPr/>
                    <a:lstStyle/>
                    <a:p>
                      <a:endParaRPr lang="ja-JP" alt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a:latin typeface="Century"/>
                          <a:ea typeface="HGP創英角ﾎﾟｯﾌﾟ体"/>
                          <a:cs typeface="Times New Roman"/>
                        </a:rPr>
                        <a:t>②</a:t>
                      </a:r>
                      <a:endParaRPr lang="ja-JP" sz="2000" kern="100">
                        <a:latin typeface="Century"/>
                        <a:ea typeface="ＭＳ 明朝"/>
                        <a:cs typeface="Times New Roman"/>
                      </a:endParaRPr>
                    </a:p>
                    <a:p>
                      <a:pPr algn="ctr">
                        <a:spcAft>
                          <a:spcPts val="0"/>
                        </a:spcAft>
                      </a:pPr>
                      <a:r>
                        <a:rPr lang="ja-JP" sz="2000" kern="100">
                          <a:latin typeface="Century"/>
                          <a:ea typeface="HGP創英角ﾎﾟｯﾌﾟ体"/>
                          <a:cs typeface="Times New Roman"/>
                        </a:rPr>
                        <a:t>→</a:t>
                      </a:r>
                      <a:endParaRPr lang="ja-JP" sz="2000" kern="10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6977">
                <a:tc>
                  <a:txBody>
                    <a:bodyPr/>
                    <a:lstStyle/>
                    <a:p>
                      <a:endParaRPr lang="ja-JP"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dirty="0">
                          <a:latin typeface="Century"/>
                          <a:ea typeface="HGP創英角ﾎﾟｯﾌﾟ体"/>
                          <a:cs typeface="Times New Roman"/>
                        </a:rPr>
                        <a:t>③</a:t>
                      </a:r>
                      <a:endParaRPr lang="ja-JP" sz="2000" kern="100" dirty="0">
                        <a:latin typeface="Century"/>
                        <a:ea typeface="ＭＳ 明朝"/>
                        <a:cs typeface="Times New Roman"/>
                      </a:endParaRPr>
                    </a:p>
                    <a:p>
                      <a:pPr algn="ctr">
                        <a:spcAft>
                          <a:spcPts val="0"/>
                        </a:spcAft>
                      </a:pPr>
                      <a:r>
                        <a:rPr lang="ja-JP" sz="2000" kern="100" dirty="0">
                          <a:latin typeface="Century"/>
                          <a:ea typeface="HGP創英角ﾎﾟｯﾌﾟ体"/>
                          <a:cs typeface="Times New Roman"/>
                        </a:rPr>
                        <a:t>→</a:t>
                      </a:r>
                      <a:endParaRPr lang="ja-JP" sz="20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正方形/長方形 5"/>
          <p:cNvSpPr/>
          <p:nvPr/>
        </p:nvSpPr>
        <p:spPr>
          <a:xfrm>
            <a:off x="12688" y="0"/>
            <a:ext cx="2471080" cy="620688"/>
          </a:xfrm>
          <a:prstGeom prst="rect">
            <a:avLst/>
          </a:prstGeom>
          <a:solidFill>
            <a:srgbClr val="00B050"/>
          </a:solidFill>
        </p:spPr>
        <p:txBody>
          <a:bodyPr wrap="square" anchor="ctr" anchorCtr="1">
            <a:noAutofit/>
          </a:bodyPr>
          <a:lstStyle/>
          <a:p>
            <a:pPr algn="ctr" eaLnBrk="1" hangingPunct="1">
              <a:defRPr/>
            </a:pPr>
            <a:r>
              <a:rPr lang="ja-JP" altLang="en-US" sz="2800" dirty="0">
                <a:ea typeface="ＭＳ Ｐゴシック" panose="020B0600070205080204" pitchFamily="50" charset="-128"/>
              </a:rPr>
              <a:t>　</a:t>
            </a:r>
            <a:r>
              <a:rPr lang="ja-JP" altLang="en-US" sz="2800" b="1" dirty="0">
                <a:solidFill>
                  <a:schemeClr val="bg1"/>
                </a:solidFill>
                <a:ea typeface="ＭＳ Ｐゴシック" panose="020B0600070205080204" pitchFamily="50" charset="-128"/>
              </a:rPr>
              <a:t>演習②－（２）</a:t>
            </a:r>
            <a:r>
              <a:rPr lang="ja-JP" altLang="en-US" sz="2800" b="1" dirty="0">
                <a:ea typeface="ＭＳ Ｐゴシック" panose="020B0600070205080204" pitchFamily="50" charset="-128"/>
              </a:rPr>
              <a:t>　</a:t>
            </a:r>
            <a:endParaRPr lang="ja-JP" altLang="en-US" sz="2800" dirty="0">
              <a:ea typeface="ＭＳ Ｐゴシック" panose="020B0600070205080204" pitchFamily="50" charset="-128"/>
            </a:endParaRPr>
          </a:p>
        </p:txBody>
      </p:sp>
      <p:sp>
        <p:nvSpPr>
          <p:cNvPr id="7" name="正方形/長方形 6"/>
          <p:cNvSpPr/>
          <p:nvPr/>
        </p:nvSpPr>
        <p:spPr>
          <a:xfrm>
            <a:off x="2339752" y="3212976"/>
            <a:ext cx="5544616" cy="1728192"/>
          </a:xfrm>
          <a:prstGeom prst="rect">
            <a:avLst/>
          </a:prstGeom>
          <a:solidFill>
            <a:schemeClr val="bg1">
              <a:lumMod val="85000"/>
            </a:schemeClr>
          </a:solidFill>
        </p:spPr>
        <p:txBody>
          <a:bodyPr wrap="square" anchor="ctr" anchorCtr="1">
            <a:noAutofit/>
          </a:bodyPr>
          <a:lstStyle/>
          <a:p>
            <a:pPr marL="260350" indent="-127000" algn="just">
              <a:spcAft>
                <a:spcPts val="0"/>
              </a:spcAft>
            </a:pPr>
            <a:r>
              <a:rPr lang="ja-JP" altLang="ja-JP" sz="3600" dirty="0">
                <a:solidFill>
                  <a:srgbClr val="FF0000"/>
                </a:solidFill>
                <a:latin typeface="+mn-ea"/>
                <a:cs typeface="Times New Roman" panose="02020603050405020304" pitchFamily="18" charset="0"/>
              </a:rPr>
              <a:t>【</a:t>
            </a:r>
            <a:r>
              <a:rPr lang="ja-JP" altLang="en-US" sz="3600" dirty="0">
                <a:solidFill>
                  <a:srgbClr val="FF0000"/>
                </a:solidFill>
                <a:latin typeface="+mn-ea"/>
                <a:cs typeface="Times New Roman" panose="02020603050405020304" pitchFamily="18" charset="0"/>
              </a:rPr>
              <a:t>グループ</a:t>
            </a:r>
            <a:r>
              <a:rPr lang="ja-JP" altLang="ja-JP" sz="3600" dirty="0">
                <a:solidFill>
                  <a:srgbClr val="FF0000"/>
                </a:solidFill>
                <a:latin typeface="+mn-ea"/>
                <a:cs typeface="Times New Roman" panose="02020603050405020304" pitchFamily="18" charset="0"/>
              </a:rPr>
              <a:t>ワーク】</a:t>
            </a:r>
            <a:endParaRPr lang="en-US" altLang="ja-JP" sz="3600" b="1" kern="100" dirty="0">
              <a:solidFill>
                <a:srgbClr val="FF3399"/>
              </a:solidFill>
              <a:effectLst>
                <a:outerShdw blurRad="38100" dist="38100" dir="2700000" algn="tl">
                  <a:srgbClr val="000000">
                    <a:alpha val="43137"/>
                  </a:srgbClr>
                </a:outerShdw>
              </a:effectLst>
              <a:latin typeface="+mn-ea"/>
              <a:cs typeface="Times New Roman" panose="02020603050405020304" pitchFamily="18" charset="0"/>
            </a:endParaRPr>
          </a:p>
          <a:p>
            <a:pPr marL="260350" indent="-127000" algn="just">
              <a:spcAft>
                <a:spcPts val="0"/>
              </a:spcAft>
            </a:pPr>
            <a:endParaRPr lang="en-US" altLang="ja-JP" sz="1100" kern="100" dirty="0">
              <a:solidFill>
                <a:srgbClr val="0033CC"/>
              </a:solidFill>
              <a:latin typeface="+mn-ea"/>
              <a:cs typeface="Times New Roman" panose="02020603050405020304" pitchFamily="18" charset="0"/>
            </a:endParaRPr>
          </a:p>
        </p:txBody>
      </p:sp>
      <p:sp>
        <p:nvSpPr>
          <p:cNvPr id="8" name="メモ 7"/>
          <p:cNvSpPr/>
          <p:nvPr/>
        </p:nvSpPr>
        <p:spPr>
          <a:xfrm>
            <a:off x="6948264" y="0"/>
            <a:ext cx="2195736" cy="62068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r>
              <a:rPr lang="ja-JP" altLang="en-US" sz="2800" dirty="0">
                <a:solidFill>
                  <a:srgbClr val="FF0000"/>
                </a:solidFill>
              </a:rPr>
              <a:t>Ｐ８７</a:t>
            </a:r>
            <a:endParaRPr lang="en-US" altLang="ja-JP" sz="28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 y="908050"/>
          <a:ext cx="9144000" cy="6053292"/>
        </p:xfrm>
        <a:graphic>
          <a:graphicData uri="http://schemas.openxmlformats.org/drawingml/2006/table">
            <a:tbl>
              <a:tblPr/>
              <a:tblGrid>
                <a:gridCol w="2332119">
                  <a:extLst>
                    <a:ext uri="{9D8B030D-6E8A-4147-A177-3AD203B41FA5}">
                      <a16:colId xmlns:a16="http://schemas.microsoft.com/office/drawing/2014/main" val="20000"/>
                    </a:ext>
                  </a:extLst>
                </a:gridCol>
                <a:gridCol w="3031970">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3347863">
                  <a:extLst>
                    <a:ext uri="{9D8B030D-6E8A-4147-A177-3AD203B41FA5}">
                      <a16:colId xmlns:a16="http://schemas.microsoft.com/office/drawing/2014/main" val="20003"/>
                    </a:ext>
                  </a:extLst>
                </a:gridCol>
              </a:tblGrid>
              <a:tr h="853440">
                <a:tc>
                  <a:txBody>
                    <a:bodyPr/>
                    <a:lstStyle/>
                    <a:p>
                      <a:pPr algn="ctr">
                        <a:spcAft>
                          <a:spcPts val="0"/>
                        </a:spcAft>
                      </a:pPr>
                      <a:r>
                        <a:rPr lang="ja-JP" sz="1400" kern="100" dirty="0">
                          <a:latin typeface="Century"/>
                          <a:ea typeface="ＭＳ ゴシック"/>
                          <a:cs typeface="Times New Roman"/>
                        </a:rPr>
                        <a:t>状態（～～で困っている）</a:t>
                      </a:r>
                      <a:endParaRPr lang="ja-JP" sz="14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latin typeface="Century"/>
                          <a:ea typeface="ＭＳ ゴシック"/>
                          <a:cs typeface="Times New Roman"/>
                        </a:rPr>
                        <a:t>原因（～～のため）</a:t>
                      </a:r>
                      <a:endParaRPr lang="ja-JP" sz="14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100" dirty="0">
                        <a:latin typeface="ＭＳ ゴシック"/>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ゴシック"/>
                          <a:cs typeface="Times New Roman"/>
                        </a:rPr>
                        <a:t>生活課題（ニーズ）</a:t>
                      </a:r>
                      <a:endParaRPr lang="ja-JP" sz="1400" kern="100" dirty="0">
                        <a:latin typeface="Century"/>
                        <a:ea typeface="ＭＳ 明朝"/>
                        <a:cs typeface="Times New Roman"/>
                      </a:endParaRPr>
                    </a:p>
                    <a:p>
                      <a:pPr algn="ctr">
                        <a:spcAft>
                          <a:spcPts val="0"/>
                        </a:spcAft>
                      </a:pPr>
                      <a:r>
                        <a:rPr lang="ja-JP" sz="1400" kern="100" dirty="0">
                          <a:latin typeface="Century"/>
                          <a:ea typeface="ＭＳ ゴシック"/>
                          <a:cs typeface="Times New Roman"/>
                        </a:rPr>
                        <a:t>※</a:t>
                      </a:r>
                      <a:r>
                        <a:rPr lang="ja-JP" sz="1400" b="1" kern="100" dirty="0">
                          <a:latin typeface="Century"/>
                          <a:ea typeface="ＭＳ ゴシック"/>
                          <a:cs typeface="Times New Roman"/>
                        </a:rPr>
                        <a:t>ネガティブな表現</a:t>
                      </a:r>
                      <a:r>
                        <a:rPr lang="ja-JP" sz="1400" kern="100" dirty="0">
                          <a:latin typeface="Century"/>
                          <a:ea typeface="ＭＳ ゴシック"/>
                          <a:cs typeface="Times New Roman"/>
                        </a:rPr>
                        <a:t>：</a:t>
                      </a:r>
                      <a:endParaRPr lang="ja-JP" sz="1400" kern="100" dirty="0">
                        <a:latin typeface="Century"/>
                        <a:ea typeface="ＭＳ 明朝"/>
                        <a:cs typeface="Times New Roman"/>
                      </a:endParaRPr>
                    </a:p>
                    <a:p>
                      <a:pPr algn="ctr">
                        <a:spcAft>
                          <a:spcPts val="0"/>
                        </a:spcAft>
                      </a:pPr>
                      <a:r>
                        <a:rPr lang="ja-JP" sz="1400" kern="100" dirty="0">
                          <a:latin typeface="Century"/>
                          <a:ea typeface="ＭＳ ゴシック"/>
                          <a:cs typeface="Times New Roman"/>
                        </a:rPr>
                        <a:t>～のために、～で困っている・できない</a:t>
                      </a:r>
                      <a:endParaRPr lang="ja-JP" sz="14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0812">
                <a:tc>
                  <a:txBody>
                    <a:bodyPr/>
                    <a:lstStyle/>
                    <a:p>
                      <a:pPr algn="just">
                        <a:spcAft>
                          <a:spcPts val="0"/>
                        </a:spcAft>
                      </a:pPr>
                      <a:r>
                        <a:rPr lang="ja-JP" sz="2000" b="1" kern="100" dirty="0">
                          <a:solidFill>
                            <a:srgbClr val="385623"/>
                          </a:solidFill>
                          <a:latin typeface="Century"/>
                          <a:ea typeface="ＭＳ ゴシック"/>
                          <a:cs typeface="Times New Roman"/>
                        </a:rPr>
                        <a:t>退院後は趣味の囲碁ができるか不安</a:t>
                      </a: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a:solidFill>
                            <a:srgbClr val="000080"/>
                          </a:solidFill>
                          <a:latin typeface="Century"/>
                          <a:ea typeface="ＭＳ ゴシック"/>
                          <a:cs typeface="Times New Roman"/>
                        </a:rPr>
                        <a:t>・脳梗塞の後遺症で左半身の麻痺</a:t>
                      </a:r>
                      <a:endParaRPr lang="ja-JP" sz="2000" b="1" kern="100">
                        <a:latin typeface="Century"/>
                        <a:ea typeface="ＭＳ 明朝"/>
                        <a:cs typeface="Times New Roman"/>
                      </a:endParaRPr>
                    </a:p>
                    <a:p>
                      <a:pPr algn="just">
                        <a:spcAft>
                          <a:spcPts val="0"/>
                        </a:spcAft>
                      </a:pPr>
                      <a:r>
                        <a:rPr lang="ja-JP" sz="2000" b="1" kern="100">
                          <a:solidFill>
                            <a:srgbClr val="000080"/>
                          </a:solidFill>
                          <a:latin typeface="Century"/>
                          <a:ea typeface="ＭＳ ゴシック"/>
                          <a:cs typeface="Times New Roman"/>
                        </a:rPr>
                        <a:t>・一人で外出できない</a:t>
                      </a:r>
                      <a:endParaRPr lang="ja-JP" sz="2000" b="1"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a:latin typeface="Century"/>
                          <a:ea typeface="HGP創英角ﾎﾟｯﾌﾟ体"/>
                          <a:cs typeface="Times New Roman"/>
                        </a:rPr>
                        <a:t>①</a:t>
                      </a:r>
                      <a:endParaRPr lang="ja-JP" sz="2000" kern="100">
                        <a:latin typeface="Century"/>
                        <a:ea typeface="ＭＳ 明朝"/>
                        <a:cs typeface="Times New Roman"/>
                      </a:endParaRPr>
                    </a:p>
                    <a:p>
                      <a:pPr algn="ctr">
                        <a:spcAft>
                          <a:spcPts val="0"/>
                        </a:spcAft>
                      </a:pPr>
                      <a:r>
                        <a:rPr lang="ja-JP" sz="2000" kern="100">
                          <a:latin typeface="Century"/>
                          <a:ea typeface="HGP創英角ﾎﾟｯﾌﾟ体"/>
                          <a:cs typeface="Times New Roman"/>
                        </a:rPr>
                        <a:t>→</a:t>
                      </a:r>
                      <a:endParaRPr lang="ja-JP" sz="2000" kern="10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000000"/>
                          </a:solidFill>
                          <a:latin typeface="Century"/>
                          <a:ea typeface="ＭＳ ゴシック"/>
                          <a:cs typeface="Times New Roman"/>
                        </a:rPr>
                        <a:t>左半身の麻痺があるため、碁会所に通うことができない</a:t>
                      </a: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4172">
                <a:tc>
                  <a:txBody>
                    <a:bodyPr/>
                    <a:lstStyle/>
                    <a:p>
                      <a:pPr algn="just">
                        <a:spcAft>
                          <a:spcPts val="0"/>
                        </a:spcAft>
                      </a:pPr>
                      <a:r>
                        <a:rPr lang="ja-JP" sz="2000" b="1" kern="100" dirty="0">
                          <a:solidFill>
                            <a:srgbClr val="385623"/>
                          </a:solidFill>
                          <a:latin typeface="Century"/>
                          <a:ea typeface="ＭＳ ゴシック"/>
                          <a:cs typeface="Times New Roman"/>
                        </a:rPr>
                        <a:t>自宅の風呂に入ることができない</a:t>
                      </a: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spcAft>
                          <a:spcPts val="0"/>
                        </a:spcAft>
                      </a:pPr>
                      <a:r>
                        <a:rPr lang="ja-JP" sz="2000" b="1" kern="100" dirty="0">
                          <a:solidFill>
                            <a:srgbClr val="000080"/>
                          </a:solidFill>
                          <a:latin typeface="Century"/>
                          <a:ea typeface="ＭＳ ゴシック"/>
                          <a:cs typeface="Times New Roman"/>
                        </a:rPr>
                        <a:t>・左半身の麻痺があり</a:t>
                      </a:r>
                      <a:endParaRPr lang="ja-JP" sz="2000" b="1" kern="100" dirty="0">
                        <a:latin typeface="Century"/>
                        <a:ea typeface="ＭＳ 明朝"/>
                        <a:cs typeface="Times New Roman"/>
                      </a:endParaRPr>
                    </a:p>
                    <a:p>
                      <a:pPr marL="127000" indent="-127000" algn="l">
                        <a:spcAft>
                          <a:spcPts val="0"/>
                        </a:spcAft>
                      </a:pPr>
                      <a:r>
                        <a:rPr lang="ja-JP" sz="2000" b="1" kern="100" dirty="0">
                          <a:solidFill>
                            <a:srgbClr val="000080"/>
                          </a:solidFill>
                          <a:latin typeface="Century"/>
                          <a:ea typeface="ＭＳ ゴシック"/>
                          <a:cs typeface="Times New Roman"/>
                        </a:rPr>
                        <a:t>・介護者の妻は膝・腰が痛く介護に負担が大きい</a:t>
                      </a:r>
                      <a:endParaRPr lang="ja-JP" sz="2000" b="1" kern="100" dirty="0">
                        <a:latin typeface="Century"/>
                        <a:ea typeface="ＭＳ 明朝"/>
                        <a:cs typeface="Times New Roman"/>
                      </a:endParaRPr>
                    </a:p>
                    <a:p>
                      <a:pPr marL="127000" indent="-127000" algn="l">
                        <a:spcAft>
                          <a:spcPts val="0"/>
                        </a:spcAft>
                      </a:pPr>
                      <a:r>
                        <a:rPr lang="ja-JP" sz="2000" b="1" kern="100" dirty="0">
                          <a:solidFill>
                            <a:srgbClr val="000080"/>
                          </a:solidFill>
                          <a:latin typeface="Century"/>
                          <a:ea typeface="ＭＳ ゴシック"/>
                          <a:cs typeface="Times New Roman"/>
                        </a:rPr>
                        <a:t>・浴槽に手すりがないため危険</a:t>
                      </a: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a:latin typeface="Century"/>
                          <a:ea typeface="HGP創英角ﾎﾟｯﾌﾟ体"/>
                          <a:cs typeface="Times New Roman"/>
                        </a:rPr>
                        <a:t>②</a:t>
                      </a:r>
                      <a:endParaRPr lang="ja-JP" sz="2000" kern="100">
                        <a:latin typeface="Century"/>
                        <a:ea typeface="ＭＳ 明朝"/>
                        <a:cs typeface="Times New Roman"/>
                      </a:endParaRPr>
                    </a:p>
                    <a:p>
                      <a:pPr algn="ctr">
                        <a:spcAft>
                          <a:spcPts val="0"/>
                        </a:spcAft>
                      </a:pPr>
                      <a:r>
                        <a:rPr lang="ja-JP" sz="2000" kern="100">
                          <a:latin typeface="Century"/>
                          <a:ea typeface="HGP創英角ﾎﾟｯﾌﾟ体"/>
                          <a:cs typeface="Times New Roman"/>
                        </a:rPr>
                        <a:t>→</a:t>
                      </a:r>
                      <a:endParaRPr lang="ja-JP" sz="2000" kern="10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a:latin typeface="Century"/>
                          <a:ea typeface="ＭＳ ゴシック"/>
                          <a:cs typeface="Times New Roman"/>
                        </a:rPr>
                        <a:t>浴槽に手すりがなく、家族の介護では自宅の風呂に入ることができない</a:t>
                      </a:r>
                      <a:endParaRPr lang="ja-JP" sz="2000" b="1"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0240">
                <a:tc>
                  <a:txBody>
                    <a:bodyPr/>
                    <a:lstStyle/>
                    <a:p>
                      <a:pPr algn="just">
                        <a:spcAft>
                          <a:spcPts val="0"/>
                        </a:spcAft>
                      </a:pPr>
                      <a:r>
                        <a:rPr lang="ja-JP" sz="2000" b="1" kern="100">
                          <a:solidFill>
                            <a:srgbClr val="385623"/>
                          </a:solidFill>
                          <a:latin typeface="Century"/>
                          <a:ea typeface="ＭＳ ゴシック"/>
                          <a:cs typeface="Times New Roman"/>
                        </a:rPr>
                        <a:t>自宅での</a:t>
                      </a:r>
                      <a:r>
                        <a:rPr lang="en-US" sz="2000" b="1" kern="100">
                          <a:solidFill>
                            <a:srgbClr val="385623"/>
                          </a:solidFill>
                          <a:latin typeface="Century"/>
                          <a:ea typeface="ＭＳ ゴシック"/>
                          <a:cs typeface="Times New Roman"/>
                        </a:rPr>
                        <a:t>1</a:t>
                      </a:r>
                      <a:r>
                        <a:rPr lang="ja-JP" sz="2000" b="1" kern="100">
                          <a:solidFill>
                            <a:srgbClr val="385623"/>
                          </a:solidFill>
                          <a:latin typeface="Century"/>
                          <a:ea typeface="ＭＳ ゴシック"/>
                          <a:cs typeface="Times New Roman"/>
                        </a:rPr>
                        <a:t>人での動作は転倒するリスクがある</a:t>
                      </a:r>
                      <a:endParaRPr lang="ja-JP" sz="2000" b="1"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spcAft>
                          <a:spcPts val="0"/>
                        </a:spcAft>
                      </a:pPr>
                      <a:r>
                        <a:rPr lang="ja-JP" sz="2000" b="1" kern="0" dirty="0">
                          <a:solidFill>
                            <a:srgbClr val="000080"/>
                          </a:solidFill>
                          <a:latin typeface="Century"/>
                          <a:ea typeface="ＭＳ Ｐゴシック"/>
                          <a:cs typeface="ＭＳ 明朝"/>
                        </a:rPr>
                        <a:t>・つかまるところがない場所での歩行は車いす移動</a:t>
                      </a:r>
                      <a:endParaRPr lang="ja-JP" sz="2000" b="1" kern="100" dirty="0">
                        <a:latin typeface="Century"/>
                        <a:ea typeface="ＭＳ 明朝"/>
                        <a:cs typeface="Times New Roman"/>
                      </a:endParaRPr>
                    </a:p>
                    <a:p>
                      <a:pPr marL="127000" indent="-127000" algn="just">
                        <a:spcAft>
                          <a:spcPts val="0"/>
                        </a:spcAft>
                      </a:pPr>
                      <a:r>
                        <a:rPr lang="ja-JP" sz="2000" b="1" kern="0" dirty="0">
                          <a:solidFill>
                            <a:srgbClr val="000080"/>
                          </a:solidFill>
                          <a:latin typeface="Century"/>
                          <a:ea typeface="ＭＳ Ｐゴシック"/>
                          <a:cs typeface="ＭＳ 明朝"/>
                        </a:rPr>
                        <a:t>・トイレまで間にあわず排尿を失敗することがある</a:t>
                      </a:r>
                      <a:endParaRPr lang="ja-JP" sz="2000" b="1" kern="100" dirty="0">
                        <a:latin typeface="Century"/>
                        <a:ea typeface="ＭＳ 明朝"/>
                        <a:cs typeface="Times New Roman"/>
                      </a:endParaRPr>
                    </a:p>
                    <a:p>
                      <a:pPr marL="127000" indent="-127000" algn="just">
                        <a:spcAft>
                          <a:spcPts val="0"/>
                        </a:spcAft>
                      </a:pPr>
                      <a:r>
                        <a:rPr lang="ja-JP" sz="2000" b="1" kern="0" dirty="0">
                          <a:solidFill>
                            <a:srgbClr val="000080"/>
                          </a:solidFill>
                          <a:latin typeface="Century"/>
                          <a:ea typeface="ＭＳ Ｐゴシック"/>
                          <a:cs typeface="ＭＳ 明朝"/>
                        </a:rPr>
                        <a:t>・歩行は不安定</a:t>
                      </a: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dirty="0">
                          <a:latin typeface="Century"/>
                          <a:ea typeface="HGP創英角ﾎﾟｯﾌﾟ体"/>
                          <a:cs typeface="Times New Roman"/>
                        </a:rPr>
                        <a:t>③</a:t>
                      </a:r>
                      <a:endParaRPr lang="ja-JP" sz="2000" kern="100" dirty="0">
                        <a:latin typeface="Century"/>
                        <a:ea typeface="ＭＳ 明朝"/>
                        <a:cs typeface="Times New Roman"/>
                      </a:endParaRPr>
                    </a:p>
                    <a:p>
                      <a:pPr algn="ctr">
                        <a:spcAft>
                          <a:spcPts val="0"/>
                        </a:spcAft>
                      </a:pPr>
                      <a:r>
                        <a:rPr lang="ja-JP" sz="2000" kern="100" dirty="0">
                          <a:latin typeface="Century"/>
                          <a:ea typeface="HGP創英角ﾎﾟｯﾌﾟ体"/>
                          <a:cs typeface="Times New Roman"/>
                        </a:rPr>
                        <a:t>→</a:t>
                      </a:r>
                      <a:endParaRPr lang="ja-JP" sz="20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spcAft>
                          <a:spcPts val="0"/>
                        </a:spcAft>
                      </a:pPr>
                      <a:r>
                        <a:rPr lang="ja-JP" sz="2000" b="1" kern="100" dirty="0">
                          <a:solidFill>
                            <a:srgbClr val="000000"/>
                          </a:solidFill>
                          <a:latin typeface="Century"/>
                          <a:ea typeface="ＭＳ ゴシック"/>
                          <a:cs typeface="Times New Roman"/>
                        </a:rPr>
                        <a:t>左半身の麻痺があり動作が不安</a:t>
                      </a:r>
                      <a:endParaRPr lang="ja-JP" sz="2000" b="1" kern="100" dirty="0">
                        <a:latin typeface="Century"/>
                        <a:ea typeface="ＭＳ 明朝"/>
                        <a:cs typeface="Times New Roman"/>
                      </a:endParaRPr>
                    </a:p>
                    <a:p>
                      <a:pPr marL="127000" indent="-127000" algn="l">
                        <a:spcAft>
                          <a:spcPts val="0"/>
                        </a:spcAft>
                      </a:pPr>
                      <a:r>
                        <a:rPr lang="ja-JP" sz="2000" b="1" kern="100" dirty="0">
                          <a:solidFill>
                            <a:srgbClr val="000000"/>
                          </a:solidFill>
                          <a:latin typeface="Century"/>
                          <a:ea typeface="ＭＳ ゴシック"/>
                          <a:cs typeface="Times New Roman"/>
                        </a:rPr>
                        <a:t>定なため、</a:t>
                      </a:r>
                      <a:r>
                        <a:rPr lang="en-US" sz="2000" b="1" kern="100" dirty="0">
                          <a:solidFill>
                            <a:srgbClr val="000000"/>
                          </a:solidFill>
                          <a:latin typeface="ＭＳ ゴシック"/>
                          <a:ea typeface="ＭＳ 明朝"/>
                          <a:cs typeface="Times New Roman"/>
                        </a:rPr>
                        <a:t>1</a:t>
                      </a:r>
                      <a:r>
                        <a:rPr lang="ja-JP" sz="2000" b="1" kern="100" dirty="0">
                          <a:solidFill>
                            <a:srgbClr val="000000"/>
                          </a:solidFill>
                          <a:latin typeface="Century"/>
                          <a:ea typeface="ＭＳ ゴシック"/>
                          <a:cs typeface="Times New Roman"/>
                        </a:rPr>
                        <a:t>人で動作は転倒する</a:t>
                      </a:r>
                      <a:endParaRPr lang="ja-JP" sz="2000" b="1" kern="100" dirty="0">
                        <a:latin typeface="Century"/>
                        <a:ea typeface="ＭＳ 明朝"/>
                        <a:cs typeface="Times New Roman"/>
                      </a:endParaRPr>
                    </a:p>
                    <a:p>
                      <a:pPr marL="127000" indent="-127000" algn="l">
                        <a:spcAft>
                          <a:spcPts val="0"/>
                        </a:spcAft>
                      </a:pPr>
                      <a:r>
                        <a:rPr lang="ja-JP" sz="2000" b="1" kern="100" dirty="0">
                          <a:solidFill>
                            <a:srgbClr val="000000"/>
                          </a:solidFill>
                          <a:latin typeface="Century"/>
                          <a:ea typeface="ＭＳ ゴシック"/>
                          <a:cs typeface="Times New Roman"/>
                        </a:rPr>
                        <a:t>リスクがある</a:t>
                      </a: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正方形/長方形 5"/>
          <p:cNvSpPr/>
          <p:nvPr/>
        </p:nvSpPr>
        <p:spPr>
          <a:xfrm>
            <a:off x="12689" y="0"/>
            <a:ext cx="2390398" cy="360000"/>
          </a:xfrm>
          <a:prstGeom prst="rect">
            <a:avLst/>
          </a:prstGeom>
          <a:solidFill>
            <a:srgbClr val="FF0000"/>
          </a:solidFill>
        </p:spPr>
        <p:txBody>
          <a:bodyPr wrap="none">
            <a:spAutoFit/>
          </a:bodyPr>
          <a:lstStyle/>
          <a:p>
            <a:pPr eaLnBrk="1" hangingPunct="1">
              <a:defRPr/>
            </a:pPr>
            <a:r>
              <a:rPr lang="ja-JP" altLang="en-US" dirty="0">
                <a:ea typeface="ＭＳ Ｐゴシック" panose="020B0600070205080204" pitchFamily="50" charset="-128"/>
              </a:rPr>
              <a:t>　</a:t>
            </a:r>
            <a:r>
              <a:rPr lang="ja-JP" altLang="en-US" b="1" dirty="0">
                <a:solidFill>
                  <a:schemeClr val="bg1"/>
                </a:solidFill>
                <a:ea typeface="ＭＳ Ｐゴシック" panose="020B0600070205080204" pitchFamily="50" charset="-128"/>
              </a:rPr>
              <a:t>演習シート　記載例</a:t>
            </a:r>
            <a:r>
              <a:rPr lang="ja-JP" altLang="en-US" b="1" dirty="0">
                <a:ea typeface="ＭＳ Ｐゴシック" panose="020B0600070205080204" pitchFamily="50" charset="-128"/>
              </a:rPr>
              <a:t>　</a:t>
            </a:r>
            <a:endParaRPr lang="ja-JP" altLang="en-US" dirty="0">
              <a:ea typeface="ＭＳ Ｐゴシック" panose="020B0600070205080204" pitchFamily="50" charset="-128"/>
            </a:endParaRPr>
          </a:p>
        </p:txBody>
      </p:sp>
      <p:sp>
        <p:nvSpPr>
          <p:cNvPr id="8" name="Rectangle 1"/>
          <p:cNvSpPr>
            <a:spLocks noChangeArrowheads="1"/>
          </p:cNvSpPr>
          <p:nvPr/>
        </p:nvSpPr>
        <p:spPr bwMode="auto">
          <a:xfrm>
            <a:off x="0" y="332656"/>
            <a:ext cx="9144000" cy="576064"/>
          </a:xfrm>
          <a:prstGeom prst="rect">
            <a:avLst/>
          </a:prstGeom>
          <a:solidFill>
            <a:srgbClr val="0033CC"/>
          </a:solidFill>
          <a:ln w="9525">
            <a:noFill/>
            <a:miter lim="800000"/>
            <a:headEnd/>
            <a:tailEnd/>
          </a:ln>
          <a:effectLst>
            <a:prstShdw prst="shdw17" dist="17961" dir="2700000">
              <a:schemeClr val="accent1">
                <a:gamma/>
                <a:shade val="60000"/>
                <a:invGamma/>
              </a:schemeClr>
            </a:prstShdw>
          </a:effectLst>
        </p:spPr>
        <p:txBody>
          <a:bodyPr wrap="square" anchor="ctr">
            <a:noAutofit/>
          </a:bodyPr>
          <a:lstStyle/>
          <a:p>
            <a:pPr algn="ctr">
              <a:defRPr/>
            </a:pPr>
            <a:r>
              <a:rPr lang="ja-JP" altLang="en-US" sz="2200" b="1" dirty="0">
                <a:solidFill>
                  <a:schemeClr val="bg1"/>
                </a:solidFill>
                <a:latin typeface="ＭＳ ゴシック" pitchFamily="49" charset="-128"/>
                <a:ea typeface="ＭＳ Ｐゴシック" panose="020B0600070205080204" pitchFamily="50" charset="-128"/>
                <a:cs typeface="Times New Roman" pitchFamily="18" charset="0"/>
              </a:rPr>
              <a:t>ＩＣＦ整理表から「望む暮らし」を妨げている「生活上の困りごと」を把握する</a:t>
            </a:r>
            <a:endParaRPr lang="ja-JP" altLang="en-US" sz="2200" dirty="0">
              <a:solidFill>
                <a:schemeClr val="bg1"/>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3321" y="1124744"/>
            <a:ext cx="8858250" cy="4302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ja-JP" sz="2200" b="1" dirty="0">
                <a:solidFill>
                  <a:srgbClr val="00B0F0"/>
                </a:solidFill>
                <a:latin typeface="ＭＳ ゴシック" pitchFamily="49" charset="-128"/>
                <a:ea typeface="ＭＳ Ｐゴシック" panose="020B0600070205080204" pitchFamily="50" charset="-128"/>
                <a:cs typeface="Times New Roman" pitchFamily="18" charset="0"/>
              </a:rPr>
              <a:t>ICF</a:t>
            </a:r>
            <a:r>
              <a:rPr lang="ja-JP" altLang="en-US" sz="2200" b="1" dirty="0">
                <a:solidFill>
                  <a:srgbClr val="00B0F0"/>
                </a:solidFill>
                <a:latin typeface="ＭＳ ゴシック" pitchFamily="49" charset="-128"/>
                <a:ea typeface="ＭＳ Ｐゴシック" panose="020B0600070205080204" pitchFamily="50" charset="-128"/>
                <a:cs typeface="Times New Roman" pitchFamily="18" charset="0"/>
              </a:rPr>
              <a:t>整理表から「望む暮らし」を妨げている「生活上の困りごと」を把握する</a:t>
            </a:r>
            <a:endParaRPr lang="ja-JP" altLang="en-US" sz="2200" dirty="0">
              <a:solidFill>
                <a:srgbClr val="00B0F0"/>
              </a:solidFill>
              <a:latin typeface="Arial" panose="020B0604020202020204" pitchFamily="34" charset="0"/>
              <a:ea typeface="ＭＳ Ｐゴシック" panose="020B060007020508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450563761"/>
              </p:ext>
            </p:extLst>
          </p:nvPr>
        </p:nvGraphicFramePr>
        <p:xfrm>
          <a:off x="217487" y="1628800"/>
          <a:ext cx="8640763" cy="2377491"/>
        </p:xfrm>
        <a:graphic>
          <a:graphicData uri="http://schemas.openxmlformats.org/drawingml/2006/table">
            <a:tbl>
              <a:tblPr/>
              <a:tblGrid>
                <a:gridCol w="2088184">
                  <a:extLst>
                    <a:ext uri="{9D8B030D-6E8A-4147-A177-3AD203B41FA5}">
                      <a16:colId xmlns:a16="http://schemas.microsoft.com/office/drawing/2014/main" val="20000"/>
                    </a:ext>
                  </a:extLst>
                </a:gridCol>
                <a:gridCol w="3171101">
                  <a:extLst>
                    <a:ext uri="{9D8B030D-6E8A-4147-A177-3AD203B41FA5}">
                      <a16:colId xmlns:a16="http://schemas.microsoft.com/office/drawing/2014/main" val="20001"/>
                    </a:ext>
                  </a:extLst>
                </a:gridCol>
                <a:gridCol w="368825">
                  <a:extLst>
                    <a:ext uri="{9D8B030D-6E8A-4147-A177-3AD203B41FA5}">
                      <a16:colId xmlns:a16="http://schemas.microsoft.com/office/drawing/2014/main" val="20002"/>
                    </a:ext>
                  </a:extLst>
                </a:gridCol>
                <a:gridCol w="3012653">
                  <a:extLst>
                    <a:ext uri="{9D8B030D-6E8A-4147-A177-3AD203B41FA5}">
                      <a16:colId xmlns:a16="http://schemas.microsoft.com/office/drawing/2014/main" val="20003"/>
                    </a:ext>
                  </a:extLst>
                </a:gridCol>
              </a:tblGrid>
              <a:tr h="853491">
                <a:tc>
                  <a:txBody>
                    <a:bodyPr/>
                    <a:lstStyle/>
                    <a:p>
                      <a:pPr algn="ctr">
                        <a:spcAft>
                          <a:spcPts val="0"/>
                        </a:spcAft>
                      </a:pPr>
                      <a:r>
                        <a:rPr lang="ja-JP" sz="1400" kern="100" dirty="0">
                          <a:latin typeface="Century"/>
                          <a:ea typeface="ＭＳ ゴシック"/>
                          <a:cs typeface="Times New Roman"/>
                        </a:rPr>
                        <a:t>状態（～～で困っている）</a:t>
                      </a:r>
                      <a:endParaRPr lang="ja-JP" sz="14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latin typeface="Century"/>
                          <a:ea typeface="ＭＳ ゴシック"/>
                          <a:cs typeface="Times New Roman"/>
                        </a:rPr>
                        <a:t>原因（～～のため）</a:t>
                      </a:r>
                      <a:endParaRPr lang="ja-JP" sz="14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100" dirty="0">
                        <a:latin typeface="ＭＳ ゴシック"/>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ゴシック"/>
                          <a:cs typeface="Times New Roman"/>
                        </a:rPr>
                        <a:t>生活課題（ニーズ）</a:t>
                      </a:r>
                      <a:endParaRPr lang="ja-JP" sz="1400" kern="100" dirty="0">
                        <a:latin typeface="Century"/>
                        <a:ea typeface="ＭＳ 明朝"/>
                        <a:cs typeface="Times New Roman"/>
                      </a:endParaRPr>
                    </a:p>
                    <a:p>
                      <a:pPr algn="ctr">
                        <a:spcAft>
                          <a:spcPts val="0"/>
                        </a:spcAft>
                      </a:pPr>
                      <a:r>
                        <a:rPr lang="ja-JP" sz="1400" kern="100" dirty="0">
                          <a:latin typeface="Century"/>
                          <a:ea typeface="ＭＳ ゴシック"/>
                          <a:cs typeface="Times New Roman"/>
                        </a:rPr>
                        <a:t>※</a:t>
                      </a:r>
                      <a:r>
                        <a:rPr lang="ja-JP" sz="1400" b="1" kern="100" dirty="0">
                          <a:latin typeface="Century"/>
                          <a:ea typeface="ＭＳ ゴシック"/>
                          <a:cs typeface="Times New Roman"/>
                        </a:rPr>
                        <a:t>ネガティブな表現</a:t>
                      </a:r>
                      <a:r>
                        <a:rPr lang="ja-JP" sz="1400" kern="100" dirty="0">
                          <a:latin typeface="Century"/>
                          <a:ea typeface="ＭＳ ゴシック"/>
                          <a:cs typeface="Times New Roman"/>
                        </a:rPr>
                        <a:t>：</a:t>
                      </a:r>
                      <a:endParaRPr lang="ja-JP" sz="1400" kern="100" dirty="0">
                        <a:latin typeface="Century"/>
                        <a:ea typeface="ＭＳ 明朝"/>
                        <a:cs typeface="Times New Roman"/>
                      </a:endParaRPr>
                    </a:p>
                    <a:p>
                      <a:pPr algn="ctr">
                        <a:spcAft>
                          <a:spcPts val="0"/>
                        </a:spcAft>
                      </a:pPr>
                      <a:r>
                        <a:rPr lang="ja-JP" sz="1400" kern="100" dirty="0">
                          <a:latin typeface="Century"/>
                          <a:ea typeface="ＭＳ ゴシック"/>
                          <a:cs typeface="Times New Roman"/>
                        </a:rPr>
                        <a:t>～のために、～で困っている・できない</a:t>
                      </a:r>
                      <a:endParaRPr lang="ja-JP" sz="1400"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0902">
                <a:tc>
                  <a:txBody>
                    <a:bodyPr/>
                    <a:lstStyle/>
                    <a:p>
                      <a:pPr algn="just">
                        <a:spcAft>
                          <a:spcPts val="0"/>
                        </a:spcAft>
                      </a:pPr>
                      <a:r>
                        <a:rPr lang="ja-JP" sz="2000" b="1" kern="100">
                          <a:solidFill>
                            <a:srgbClr val="385623"/>
                          </a:solidFill>
                          <a:latin typeface="Century"/>
                          <a:ea typeface="HGPｺﾞｼｯｸM"/>
                          <a:cs typeface="Times New Roman"/>
                        </a:rPr>
                        <a:t>高血圧症であり、脳梗塞の再発予防が必要</a:t>
                      </a:r>
                      <a:endParaRPr lang="ja-JP" sz="2000" b="1"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000080"/>
                          </a:solidFill>
                          <a:latin typeface="Century"/>
                          <a:ea typeface="ＭＳ ゴシック"/>
                          <a:cs typeface="Times New Roman"/>
                        </a:rPr>
                        <a:t>・脳梗塞の既往</a:t>
                      </a:r>
                      <a:endParaRPr lang="ja-JP" sz="2000" b="1" kern="100" dirty="0">
                        <a:latin typeface="Century"/>
                        <a:ea typeface="ＭＳ 明朝"/>
                        <a:cs typeface="Times New Roman"/>
                      </a:endParaRPr>
                    </a:p>
                    <a:p>
                      <a:pPr algn="just">
                        <a:spcAft>
                          <a:spcPts val="0"/>
                        </a:spcAft>
                      </a:pPr>
                      <a:r>
                        <a:rPr lang="ja-JP" sz="2000" b="1" kern="100" dirty="0">
                          <a:solidFill>
                            <a:srgbClr val="000080"/>
                          </a:solidFill>
                          <a:latin typeface="Century"/>
                          <a:ea typeface="ＭＳ ゴシック"/>
                          <a:cs typeface="Times New Roman"/>
                        </a:rPr>
                        <a:t>・高血圧症</a:t>
                      </a:r>
                      <a:endParaRPr lang="ja-JP" sz="2000" b="1" kern="100" dirty="0">
                        <a:latin typeface="Century"/>
                        <a:ea typeface="ＭＳ 明朝"/>
                        <a:cs typeface="Times New Roman"/>
                      </a:endParaRPr>
                    </a:p>
                    <a:p>
                      <a:pPr marL="127000" indent="-127000" algn="just">
                        <a:spcAft>
                          <a:spcPts val="0"/>
                        </a:spcAft>
                      </a:pPr>
                      <a:r>
                        <a:rPr lang="ja-JP" sz="2000" b="1" kern="100" dirty="0">
                          <a:solidFill>
                            <a:srgbClr val="000080"/>
                          </a:solidFill>
                          <a:latin typeface="Century"/>
                          <a:ea typeface="ＭＳ ゴシック"/>
                          <a:cs typeface="Times New Roman"/>
                        </a:rPr>
                        <a:t>・家の周りは坂道が多いなど外出に支障ある環境</a:t>
                      </a:r>
                      <a:endParaRPr lang="ja-JP" sz="2000" b="1" kern="100" dirty="0">
                        <a:latin typeface="Century"/>
                        <a:ea typeface="ＭＳ 明朝"/>
                        <a:cs typeface="Times New Roman"/>
                      </a:endParaRPr>
                    </a:p>
                    <a:p>
                      <a:pPr marL="127000" indent="-127000" algn="just">
                        <a:spcAft>
                          <a:spcPts val="0"/>
                        </a:spcAft>
                      </a:pPr>
                      <a:r>
                        <a:rPr lang="ja-JP" sz="2000" b="1" kern="100" dirty="0">
                          <a:solidFill>
                            <a:srgbClr val="000080"/>
                          </a:solidFill>
                          <a:latin typeface="Century"/>
                          <a:ea typeface="ＭＳ ゴシック"/>
                          <a:cs typeface="Times New Roman"/>
                        </a:rPr>
                        <a:t>・意欲が低下している</a:t>
                      </a: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kern="100">
                          <a:latin typeface="Century"/>
                          <a:ea typeface="HGP創英角ﾎﾟｯﾌﾟ体"/>
                          <a:cs typeface="Times New Roman"/>
                        </a:rPr>
                        <a:t>④</a:t>
                      </a:r>
                      <a:endParaRPr lang="ja-JP" sz="2000" kern="100">
                        <a:latin typeface="Century"/>
                        <a:ea typeface="ＭＳ 明朝"/>
                        <a:cs typeface="Times New Roman"/>
                      </a:endParaRPr>
                    </a:p>
                    <a:p>
                      <a:pPr algn="ctr">
                        <a:spcAft>
                          <a:spcPts val="0"/>
                        </a:spcAft>
                      </a:pPr>
                      <a:r>
                        <a:rPr lang="ja-JP" sz="2000" kern="100">
                          <a:latin typeface="Century"/>
                          <a:ea typeface="HGP創英角ﾎﾟｯﾌﾟ体"/>
                          <a:cs typeface="Times New Roman"/>
                        </a:rPr>
                        <a:t>→</a:t>
                      </a:r>
                      <a:endParaRPr lang="ja-JP" sz="2000" kern="10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1" lang="ja-JP" altLang="ja-JP" sz="2000" b="1" kern="1200" dirty="0">
                          <a:solidFill>
                            <a:schemeClr val="tx1"/>
                          </a:solidFill>
                          <a:latin typeface="+mn-lt"/>
                          <a:ea typeface="+mn-ea"/>
                          <a:cs typeface="+mn-cs"/>
                        </a:rPr>
                        <a:t>高血圧症であり、病気が再発するリスクがある</a:t>
                      </a:r>
                      <a:endParaRPr lang="ja-JP" sz="2000" b="1" kern="100" dirty="0">
                        <a:latin typeface="Century"/>
                        <a:ea typeface="ＭＳ 明朝"/>
                        <a:cs typeface="Times New Roman"/>
                      </a:endParaRPr>
                    </a:p>
                  </a:txBody>
                  <a:tcPr marL="47062" marR="47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正方形/長方形 5"/>
          <p:cNvSpPr/>
          <p:nvPr/>
        </p:nvSpPr>
        <p:spPr>
          <a:xfrm>
            <a:off x="23321" y="56538"/>
            <a:ext cx="2390398" cy="360000"/>
          </a:xfrm>
          <a:prstGeom prst="rect">
            <a:avLst/>
          </a:prstGeom>
          <a:solidFill>
            <a:srgbClr val="FF0000"/>
          </a:solidFill>
        </p:spPr>
        <p:txBody>
          <a:bodyPr wrap="none">
            <a:spAutoFit/>
          </a:bodyPr>
          <a:lstStyle/>
          <a:p>
            <a:pPr eaLnBrk="1" hangingPunct="1">
              <a:defRPr/>
            </a:pPr>
            <a:r>
              <a:rPr lang="ja-JP" altLang="en-US" dirty="0">
                <a:ea typeface="ＭＳ Ｐゴシック" panose="020B0600070205080204" pitchFamily="50" charset="-128"/>
              </a:rPr>
              <a:t>　</a:t>
            </a:r>
            <a:r>
              <a:rPr lang="ja-JP" altLang="en-US" b="1" dirty="0">
                <a:solidFill>
                  <a:schemeClr val="bg1"/>
                </a:solidFill>
                <a:ea typeface="ＭＳ Ｐゴシック" panose="020B0600070205080204" pitchFamily="50" charset="-128"/>
              </a:rPr>
              <a:t>演習シート　記載例</a:t>
            </a:r>
            <a:r>
              <a:rPr lang="ja-JP" altLang="en-US" b="1" dirty="0">
                <a:ea typeface="ＭＳ Ｐゴシック" panose="020B0600070205080204" pitchFamily="50" charset="-128"/>
              </a:rPr>
              <a:t>　</a:t>
            </a:r>
            <a:endParaRPr lang="ja-JP" altLang="en-US" dirty="0">
              <a:ea typeface="ＭＳ Ｐゴシック" panose="020B0600070205080204" pitchFamily="50"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15616" y="549275"/>
            <a:ext cx="5929312" cy="923925"/>
          </a:xfrm>
          <a:prstGeom prst="rect">
            <a:avLst/>
          </a:prstGeom>
          <a:solidFill>
            <a:schemeClr val="tx2">
              <a:lumMod val="75000"/>
            </a:schemeClr>
          </a:solidFill>
        </p:spPr>
        <p:txBody>
          <a:bodyPr>
            <a:spAutoFit/>
          </a:bodyPr>
          <a:lstStyle/>
          <a:p>
            <a:pPr eaLnBrk="1" hangingPunct="1">
              <a:defRPr/>
            </a:pPr>
            <a:r>
              <a:rPr lang="ja-JP" altLang="en-US" sz="5400" dirty="0"/>
              <a:t>　　</a:t>
            </a:r>
            <a:r>
              <a:rPr lang="ja-JP" altLang="en-US" sz="5400" b="1" dirty="0">
                <a:solidFill>
                  <a:schemeClr val="bg1"/>
                </a:solidFill>
              </a:rPr>
              <a:t>演　習　②</a:t>
            </a:r>
            <a:r>
              <a:rPr lang="en-US" altLang="ja-JP" sz="5400" b="1" dirty="0">
                <a:solidFill>
                  <a:schemeClr val="bg1"/>
                </a:solidFill>
              </a:rPr>
              <a:t>-</a:t>
            </a:r>
            <a:r>
              <a:rPr lang="ja-JP" altLang="en-US" sz="5400" b="1" dirty="0">
                <a:solidFill>
                  <a:schemeClr val="bg1"/>
                </a:solidFill>
              </a:rPr>
              <a:t>（</a:t>
            </a:r>
            <a:r>
              <a:rPr lang="en-US" altLang="ja-JP" sz="5400" b="1" dirty="0">
                <a:solidFill>
                  <a:schemeClr val="bg1"/>
                </a:solidFill>
              </a:rPr>
              <a:t>3</a:t>
            </a:r>
            <a:r>
              <a:rPr lang="ja-JP" altLang="en-US" sz="5400" b="1" dirty="0">
                <a:solidFill>
                  <a:schemeClr val="bg1"/>
                </a:solidFill>
              </a:rPr>
              <a:t>）</a:t>
            </a:r>
            <a:r>
              <a:rPr lang="ja-JP" altLang="en-US" sz="5400" b="1" dirty="0"/>
              <a:t>　</a:t>
            </a:r>
            <a:endParaRPr lang="ja-JP" altLang="en-US" sz="5400" dirty="0"/>
          </a:p>
        </p:txBody>
      </p:sp>
      <p:graphicFrame>
        <p:nvGraphicFramePr>
          <p:cNvPr id="26627" name="Object 3"/>
          <p:cNvGraphicFramePr>
            <a:graphicFrameLocks noChangeAspect="1"/>
          </p:cNvGraphicFramePr>
          <p:nvPr>
            <p:extLst>
              <p:ext uri="{D42A27DB-BD31-4B8C-83A1-F6EECF244321}">
                <p14:modId xmlns:p14="http://schemas.microsoft.com/office/powerpoint/2010/main" val="1838989169"/>
              </p:ext>
            </p:extLst>
          </p:nvPr>
        </p:nvGraphicFramePr>
        <p:xfrm>
          <a:off x="1691680" y="1473201"/>
          <a:ext cx="5830170" cy="2243832"/>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37"/>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691680" y="1473201"/>
                        <a:ext cx="5830170" cy="2243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5450247" y="2052683"/>
            <a:ext cx="2382738" cy="1536526"/>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629" name="AutoShape 4"/>
          <p:cNvSpPr>
            <a:spLocks noChangeArrowheads="1"/>
          </p:cNvSpPr>
          <p:nvPr/>
        </p:nvSpPr>
        <p:spPr bwMode="auto">
          <a:xfrm>
            <a:off x="4283968" y="3645024"/>
            <a:ext cx="3095625" cy="649287"/>
          </a:xfrm>
          <a:prstGeom prst="wedgeRoundRectCallout">
            <a:avLst>
              <a:gd name="adj1" fmla="val 7205"/>
              <a:gd name="adj2" fmla="val -85283"/>
              <a:gd name="adj3" fmla="val 16667"/>
            </a:avLst>
          </a:prstGeom>
          <a:solidFill>
            <a:srgbClr val="FBE4D5"/>
          </a:solidFill>
          <a:ln w="9525">
            <a:solidFill>
              <a:srgbClr val="000000"/>
            </a:solidFill>
            <a:miter lim="800000"/>
            <a:headEnd/>
            <a:tailEnd/>
          </a:ln>
        </p:spPr>
        <p:txBody>
          <a:bodyPr lIns="74295" tIns="8890" rIns="74295" bIns="8890"/>
          <a:lstStyle/>
          <a:p>
            <a:pPr algn="just"/>
            <a:r>
              <a:rPr lang="ja-JP" altLang="en-US" b="1" i="1" dirty="0">
                <a:latin typeface="HGPｺﾞｼｯｸM" pitchFamily="50" charset="-128"/>
              </a:rPr>
              <a:t>プラス面（ストレングス）を引き出し、意欲に転換する</a:t>
            </a:r>
            <a:endParaRPr lang="ja-JP" altLang="ja-JP" dirty="0"/>
          </a:p>
        </p:txBody>
      </p:sp>
      <p:sp>
        <p:nvSpPr>
          <p:cNvPr id="3" name="正方形/長方形 2"/>
          <p:cNvSpPr/>
          <p:nvPr/>
        </p:nvSpPr>
        <p:spPr>
          <a:xfrm>
            <a:off x="1187624" y="4941168"/>
            <a:ext cx="6624736" cy="1152128"/>
          </a:xfrm>
          <a:prstGeom prst="rect">
            <a:avLst/>
          </a:prstGeom>
          <a:solidFill>
            <a:schemeClr val="accent4">
              <a:lumMod val="20000"/>
              <a:lumOff val="80000"/>
            </a:schemeClr>
          </a:solidFill>
        </p:spPr>
        <p:txBody>
          <a:bodyPr wrap="square" anchor="ctr" anchorCtr="1">
            <a:noAutofit/>
          </a:bodyPr>
          <a:lstStyle/>
          <a:p>
            <a:pPr marL="260350" indent="-127000" algn="just">
              <a:spcAft>
                <a:spcPts val="0"/>
              </a:spcAft>
            </a:pPr>
            <a:r>
              <a:rPr lang="ja-JP" altLang="en-US" sz="1600" kern="100" dirty="0">
                <a:solidFill>
                  <a:schemeClr val="accent2">
                    <a:lumMod val="75000"/>
                  </a:schemeClr>
                </a:solidFill>
                <a:latin typeface="+mn-ea"/>
                <a:cs typeface="Times New Roman" panose="02020603050405020304" pitchFamily="18" charset="0"/>
              </a:rPr>
              <a:t>　</a:t>
            </a:r>
            <a:r>
              <a:rPr lang="ja-JP" altLang="en-US" sz="3200" b="1" kern="100" dirty="0">
                <a:solidFill>
                  <a:srgbClr val="FF00FF"/>
                </a:solidFill>
                <a:latin typeface="+mn-ea"/>
                <a:cs typeface="Times New Roman" panose="02020603050405020304" pitchFamily="18" charset="0"/>
              </a:rPr>
              <a:t>＜</a:t>
            </a:r>
            <a:r>
              <a:rPr lang="ja-JP" altLang="ja-JP" sz="3200" dirty="0">
                <a:solidFill>
                  <a:srgbClr val="FF00FF"/>
                </a:solidFill>
                <a:latin typeface="HGP創英角ﾎﾟｯﾌﾟ体" pitchFamily="50" charset="-128"/>
                <a:ea typeface="HGP創英角ﾎﾟｯﾌﾟ体" pitchFamily="50" charset="-128"/>
              </a:rPr>
              <a:t>Ｅさんの意欲に転換したニーズ</a:t>
            </a:r>
            <a:r>
              <a:rPr lang="ja-JP" altLang="en-US" sz="3200" b="1" dirty="0">
                <a:solidFill>
                  <a:srgbClr val="FF00FF"/>
                </a:solidFill>
              </a:rPr>
              <a:t>＞</a:t>
            </a:r>
            <a:endParaRPr lang="en-US" altLang="ja-JP" sz="3200" kern="100" dirty="0">
              <a:solidFill>
                <a:srgbClr val="FF00FF"/>
              </a:solidFill>
              <a:latin typeface="+mn-ea"/>
              <a:cs typeface="Times New Roman" panose="02020603050405020304" pitchFamily="18" charset="0"/>
            </a:endParaRPr>
          </a:p>
        </p:txBody>
      </p:sp>
      <p:sp>
        <p:nvSpPr>
          <p:cNvPr id="7" name="メモ 6"/>
          <p:cNvSpPr/>
          <p:nvPr/>
        </p:nvSpPr>
        <p:spPr>
          <a:xfrm>
            <a:off x="7236296" y="565221"/>
            <a:ext cx="1475656" cy="92392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800" dirty="0">
                <a:solidFill>
                  <a:srgbClr val="FF0000"/>
                </a:solidFill>
              </a:rPr>
              <a:t>ﾜｰｸｼｰﾄ</a:t>
            </a:r>
            <a:endParaRPr kumimoji="1" lang="en-US" altLang="ja-JP" sz="2800" dirty="0">
              <a:solidFill>
                <a:srgbClr val="FF0000"/>
              </a:solidFill>
            </a:endParaRPr>
          </a:p>
          <a:p>
            <a:pPr algn="ctr"/>
            <a:r>
              <a:rPr lang="ja-JP" altLang="en-US" sz="2800" dirty="0">
                <a:solidFill>
                  <a:srgbClr val="FF0000"/>
                </a:solidFill>
              </a:rPr>
              <a:t>Ｐ８６</a:t>
            </a:r>
            <a:endParaRPr lang="en-US" altLang="ja-JP" sz="2800"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36</a:t>
            </a:fld>
            <a:endParaRPr kumimoji="1" lang="ja-JP" altLang="en-US"/>
          </a:p>
        </p:txBody>
      </p:sp>
      <p:sp>
        <p:nvSpPr>
          <p:cNvPr id="3" name="正方形/長方形 2"/>
          <p:cNvSpPr/>
          <p:nvPr/>
        </p:nvSpPr>
        <p:spPr>
          <a:xfrm>
            <a:off x="0" y="188640"/>
            <a:ext cx="7848872" cy="461665"/>
          </a:xfrm>
          <a:prstGeom prst="rect">
            <a:avLst/>
          </a:prstGeom>
          <a:solidFill>
            <a:srgbClr val="FF0000"/>
          </a:solidFill>
        </p:spPr>
        <p:txBody>
          <a:bodyPr wrap="square">
            <a:spAutoFit/>
          </a:bodyPr>
          <a:lstStyle/>
          <a:p>
            <a:r>
              <a:rPr lang="ja-JP" altLang="ja-JP" sz="2400" dirty="0">
                <a:solidFill>
                  <a:schemeClr val="bg1"/>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生活全般の解決すべき課題（ニーズ）を意欲に転換する</a:t>
            </a:r>
            <a:endParaRPr lang="ja-JP" altLang="en-US" sz="24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4" name="AutoShape 933"/>
          <p:cNvSpPr>
            <a:spLocks noChangeArrowheads="1"/>
          </p:cNvSpPr>
          <p:nvPr/>
        </p:nvSpPr>
        <p:spPr bwMode="auto">
          <a:xfrm>
            <a:off x="395288" y="690791"/>
            <a:ext cx="4371380" cy="2666201"/>
          </a:xfrm>
          <a:prstGeom prst="downArrowCallout">
            <a:avLst>
              <a:gd name="adj1" fmla="val 24894"/>
              <a:gd name="adj2" fmla="val 23682"/>
              <a:gd name="adj3" fmla="val 10134"/>
              <a:gd name="adj4" fmla="val 85639"/>
            </a:avLst>
          </a:prstGeom>
          <a:solidFill>
            <a:srgbClr val="FDE9D9"/>
          </a:solidFill>
          <a:ln w="9525">
            <a:solidFill>
              <a:srgbClr val="000000"/>
            </a:solidFill>
            <a:miter lim="800000"/>
            <a:headEnd/>
            <a:tailEnd/>
          </a:ln>
        </p:spPr>
        <p:txBody>
          <a:bodyPr vert="horz" wrap="square" lIns="59040" tIns="106920" rIns="23040" bIns="45720" numCol="1" anchor="t" anchorCtr="0" compatLnSpc="1">
            <a:prstTxWarp prst="textNoShape">
              <a:avLst/>
            </a:prstTxWarp>
          </a:bodyPr>
          <a:lstStyle>
            <a:lvl1pPr indent="114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⑵</a:t>
            </a:r>
            <a:r>
              <a:rPr kumimoji="0" lang="ja-JP"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【演習シート　ＥさんのＩＣＦ整理表】を参照し、左記の阻害要因に対して改善可能性を持つ</a:t>
            </a:r>
            <a:r>
              <a:rPr kumimoji="0" lang="ja-JP" altLang="ja-JP" sz="2000" b="0" i="0" u="none" strike="noStrike" cap="none" normalizeH="0" baseline="0" dirty="0">
                <a:ln>
                  <a:noFill/>
                </a:ln>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プラス面（ストレングス）</a:t>
            </a:r>
            <a:r>
              <a:rPr kumimoji="0" lang="ja-JP"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を記載</a:t>
            </a:r>
            <a:endParaRPr kumimoji="0" lang="ja-JP" altLang="ja-JP" sz="2000"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健康状態</a:t>
            </a:r>
            <a:endParaRPr kumimoji="0" lang="ja-JP" altLang="ja-JP" sz="2000"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心身機能・構造、活動、参加</a:t>
            </a:r>
            <a:endParaRPr kumimoji="0" lang="ja-JP" altLang="ja-JP" sz="2000"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環境因子</a:t>
            </a:r>
            <a:endParaRPr kumimoji="0" lang="ja-JP" altLang="ja-JP" sz="2000" b="0" i="0" u="none" strike="noStrike" cap="none" normalizeH="0" baseline="0" dirty="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個人因子</a:t>
            </a:r>
            <a:endParaRPr kumimoji="0" lang="ja-JP" altLang="ja-JP" sz="2000" b="0" i="0" u="none" strike="noStrike" cap="none" normalizeH="0" baseline="0" dirty="0">
              <a:ln>
                <a:noFill/>
              </a:ln>
              <a:solidFill>
                <a:schemeClr val="tx1"/>
              </a:solidFill>
              <a:effectLst/>
            </a:endParaRPr>
          </a:p>
        </p:txBody>
      </p:sp>
      <p:sp>
        <p:nvSpPr>
          <p:cNvPr id="5" name="AutoShape 934"/>
          <p:cNvSpPr>
            <a:spLocks noChangeArrowheads="1"/>
          </p:cNvSpPr>
          <p:nvPr/>
        </p:nvSpPr>
        <p:spPr bwMode="auto">
          <a:xfrm>
            <a:off x="5333422" y="707767"/>
            <a:ext cx="3810578" cy="2649225"/>
          </a:xfrm>
          <a:prstGeom prst="downArrowCallout">
            <a:avLst>
              <a:gd name="adj1" fmla="val 20540"/>
              <a:gd name="adj2" fmla="val 22171"/>
              <a:gd name="adj3" fmla="val 10417"/>
              <a:gd name="adj4" fmla="val 86428"/>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vert="horz" wrap="square" lIns="48240" tIns="114120" rIns="3744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1"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2000" b="0" i="0" u="none" strike="noStrike" cap="none" normalizeH="0" baseline="0" dirty="0">
                <a:ln>
                  <a:noFill/>
                </a:ln>
                <a:solidFill>
                  <a:schemeClr val="tx1"/>
                </a:solidFill>
                <a:effectLst/>
                <a:latin typeface="Century" panose="02040604050505020304" pitchFamily="18" charset="0"/>
                <a:ea typeface="HGPｺﾞｼｯｸM" panose="020B0600000000000000" pitchFamily="50" charset="-128"/>
                <a:cs typeface="Times New Roman" panose="02020603050405020304" pitchFamily="18" charset="0"/>
              </a:rPr>
              <a:t>　「困りごと（問題）」から意欲に転換した「生活全般の解決すべき課題（ニーズ）」を引き出す</a:t>
            </a:r>
            <a:endParaRPr kumimoji="0" lang="ja-JP"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2000" b="0" i="0" u="none" strike="noStrike" cap="none" normalizeH="0" baseline="0" dirty="0">
                <a:ln>
                  <a:noFill/>
                </a:ln>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　○○したい</a:t>
            </a:r>
            <a:endParaRPr kumimoji="0" lang="ja-JP"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2000" b="0" i="0" u="none" strike="noStrike" cap="none" normalizeH="0" baseline="0" dirty="0">
                <a:ln>
                  <a:noFill/>
                </a:ln>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　○○できるようになりたい</a:t>
            </a:r>
            <a:endParaRPr kumimoji="0" lang="ja-JP"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生活機能および背景因子のプラス面に働きかけて意欲に転換する</a:t>
            </a:r>
            <a:endParaRPr kumimoji="0" lang="ja-JP" altLang="en-US" sz="2000" b="0" i="0" u="none" strike="noStrike" cap="none" normalizeH="0" baseline="0" dirty="0">
              <a:ln>
                <a:noFill/>
              </a:ln>
              <a:solidFill>
                <a:schemeClr val="tx1"/>
              </a:solidFill>
              <a:effectLst/>
              <a:latin typeface="Arial" panose="020B0604020202020204" pitchFamily="34" charset="0"/>
            </a:endParaRPr>
          </a:p>
        </p:txBody>
      </p:sp>
      <p:sp>
        <p:nvSpPr>
          <p:cNvPr id="6" name="Line 935"/>
          <p:cNvSpPr>
            <a:spLocks noChangeShapeType="1"/>
          </p:cNvSpPr>
          <p:nvPr/>
        </p:nvSpPr>
        <p:spPr bwMode="auto">
          <a:xfrm flipV="1">
            <a:off x="4766668" y="2124681"/>
            <a:ext cx="425450" cy="0"/>
          </a:xfrm>
          <a:prstGeom prst="line">
            <a:avLst/>
          </a:prstGeom>
          <a:noFill/>
          <a:ln w="381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936"/>
          <p:cNvSpPr>
            <a:spLocks noChangeShapeType="1"/>
          </p:cNvSpPr>
          <p:nvPr/>
        </p:nvSpPr>
        <p:spPr bwMode="auto">
          <a:xfrm flipV="1">
            <a:off x="0" y="2132856"/>
            <a:ext cx="395288"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3"/>
          <p:cNvSpPr>
            <a:spLocks noChangeArrowheads="1"/>
          </p:cNvSpPr>
          <p:nvPr/>
        </p:nvSpPr>
        <p:spPr bwMode="auto">
          <a:xfrm rot="10800000" flipV="1">
            <a:off x="4193316" y="1772817"/>
            <a:ext cx="432048" cy="1152128"/>
          </a:xfrm>
          <a:prstGeom prst="homePlate">
            <a:avLst>
              <a:gd name="adj" fmla="val 25000"/>
            </a:avLst>
          </a:prstGeom>
          <a:solidFill>
            <a:srgbClr val="FF00FF"/>
          </a:solidFill>
          <a:ln w="9525">
            <a:solidFill>
              <a:srgbClr val="000000"/>
            </a:solidFill>
            <a:miter lim="800000"/>
            <a:headEnd/>
            <a:tailEnd/>
          </a:ln>
        </p:spPr>
        <p:txBody>
          <a:bodyPr vert="horz" wrap="square" lIns="18000" tIns="0" rIns="18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bg1"/>
                </a:solidFill>
                <a:effectLst/>
                <a:latin typeface="Century" panose="02040604050505020304" pitchFamily="18" charset="0"/>
                <a:ea typeface="HGPｺﾞｼｯｸM" panose="020B0600000000000000" pitchFamily="50" charset="-128"/>
                <a:cs typeface="Times New Roman" panose="02020603050405020304" pitchFamily="18" charset="0"/>
              </a:rPr>
              <a:t>プ</a:t>
            </a:r>
            <a:endParaRPr kumimoji="0" lang="ja-JP" altLang="ja-JP" sz="1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bg1"/>
                </a:solidFill>
                <a:effectLst/>
                <a:latin typeface="Century" panose="02040604050505020304" pitchFamily="18" charset="0"/>
                <a:ea typeface="HGPｺﾞｼｯｸM" panose="020B0600000000000000" pitchFamily="50" charset="-128"/>
                <a:cs typeface="Times New Roman" panose="02020603050405020304" pitchFamily="18" charset="0"/>
              </a:rPr>
              <a:t>ラ</a:t>
            </a:r>
            <a:endParaRPr kumimoji="0" lang="ja-JP" altLang="ja-JP" sz="1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bg1"/>
                </a:solidFill>
                <a:effectLst/>
                <a:latin typeface="Century" panose="02040604050505020304" pitchFamily="18" charset="0"/>
                <a:ea typeface="HGPｺﾞｼｯｸM" panose="020B0600000000000000" pitchFamily="50" charset="-128"/>
                <a:cs typeface="Times New Roman" panose="02020603050405020304" pitchFamily="18" charset="0"/>
              </a:rPr>
              <a:t>ス</a:t>
            </a:r>
            <a:endParaRPr kumimoji="0" lang="ja-JP" altLang="ja-JP" sz="1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bg1"/>
                </a:solidFill>
                <a:effectLst/>
                <a:latin typeface="Century" panose="02040604050505020304" pitchFamily="18" charset="0"/>
                <a:ea typeface="HGPｺﾞｼｯｸM" panose="020B0600000000000000" pitchFamily="50" charset="-128"/>
                <a:cs typeface="Times New Roman" panose="02020603050405020304" pitchFamily="18" charset="0"/>
              </a:rPr>
              <a:t>面</a:t>
            </a:r>
            <a:endParaRPr kumimoji="0" lang="ja-JP" altLang="ja-JP" sz="1400" b="0" i="0" u="none" strike="noStrike" cap="none" normalizeH="0" baseline="0" dirty="0">
              <a:ln>
                <a:noFill/>
              </a:ln>
              <a:solidFill>
                <a:schemeClr val="bg1"/>
              </a:solidFill>
              <a:effectLst/>
              <a:latin typeface="Arial" panose="020B0604020202020204" pitchFamily="34" charset="0"/>
            </a:endParaRPr>
          </a:p>
        </p:txBody>
      </p:sp>
      <p:sp>
        <p:nvSpPr>
          <p:cNvPr id="11" name="Rectangle 8"/>
          <p:cNvSpPr>
            <a:spLocks noChangeArrowheads="1"/>
          </p:cNvSpPr>
          <p:nvPr/>
        </p:nvSpPr>
        <p:spPr bwMode="auto">
          <a:xfrm>
            <a:off x="0" y="161682"/>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23" name="AutoShape 941"/>
          <p:cNvSpPr>
            <a:spLocks noChangeArrowheads="1"/>
          </p:cNvSpPr>
          <p:nvPr/>
        </p:nvSpPr>
        <p:spPr bwMode="auto">
          <a:xfrm>
            <a:off x="4799957" y="3384822"/>
            <a:ext cx="4351703" cy="32476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20520" rIns="9144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HG創英角ﾎﾟｯﾌﾟ体" panose="040B0A09000000000000" pitchFamily="49" charset="-128"/>
                <a:ea typeface="HG創英角ﾎﾟｯﾌﾟ体" panose="040B0A09000000000000" pitchFamily="49" charset="-128"/>
              </a:rPr>
              <a:t>生活全般解決すべき課題（ニーズ）</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24" name="AutoShape 942"/>
          <p:cNvSpPr>
            <a:spLocks noChangeArrowheads="1"/>
          </p:cNvSpPr>
          <p:nvPr/>
        </p:nvSpPr>
        <p:spPr bwMode="auto">
          <a:xfrm>
            <a:off x="978374" y="3378736"/>
            <a:ext cx="3240608" cy="30370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16920" rIns="9144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a:ln>
                  <a:noFill/>
                </a:ln>
                <a:solidFill>
                  <a:schemeClr val="tx1"/>
                </a:solidFill>
                <a:effectLst/>
                <a:latin typeface="HG創英角ﾎﾟｯﾌﾟ体" panose="040B0A09000000000000" pitchFamily="49" charset="-128"/>
                <a:ea typeface="HG創英角ﾎﾟｯﾌﾟ体" panose="040B0A09000000000000" pitchFamily="49" charset="-128"/>
              </a:rPr>
              <a:t>プラス面、ストレングス</a:t>
            </a:r>
            <a:endParaRPr kumimoji="0" lang="ja-JP" altLang="ja-JP" sz="2000" b="0" i="0" u="none" strike="noStrike" cap="none" normalizeH="0" baseline="0">
              <a:ln>
                <a:noFill/>
              </a:ln>
              <a:solidFill>
                <a:schemeClr val="tx1"/>
              </a:solidFill>
              <a:effectLst/>
              <a:latin typeface="Arial" panose="020B0604020202020204" pitchFamily="34" charset="0"/>
            </a:endParaRPr>
          </a:p>
        </p:txBody>
      </p:sp>
      <p:graphicFrame>
        <p:nvGraphicFramePr>
          <p:cNvPr id="26" name="表 25"/>
          <p:cNvGraphicFramePr>
            <a:graphicFrameLocks noGrp="1"/>
          </p:cNvGraphicFramePr>
          <p:nvPr>
            <p:extLst>
              <p:ext uri="{D42A27DB-BD31-4B8C-83A1-F6EECF244321}">
                <p14:modId xmlns:p14="http://schemas.microsoft.com/office/powerpoint/2010/main" val="3816741451"/>
              </p:ext>
            </p:extLst>
          </p:nvPr>
        </p:nvGraphicFramePr>
        <p:xfrm>
          <a:off x="395288" y="3951210"/>
          <a:ext cx="4371380" cy="2743200"/>
        </p:xfrm>
        <a:graphic>
          <a:graphicData uri="http://schemas.openxmlformats.org/drawingml/2006/table">
            <a:tbl>
              <a:tblPr firstRow="1" firstCol="1" lastRow="1" lastCol="1" bandRow="1" bandCol="1"/>
              <a:tblGrid>
                <a:gridCol w="4371380">
                  <a:extLst>
                    <a:ext uri="{9D8B030D-6E8A-4147-A177-3AD203B41FA5}">
                      <a16:colId xmlns:a16="http://schemas.microsoft.com/office/drawing/2014/main" val="20000"/>
                    </a:ext>
                  </a:extLst>
                </a:gridCol>
              </a:tblGrid>
              <a:tr h="1051560">
                <a:tc>
                  <a:txBody>
                    <a:bodyPr/>
                    <a:lstStyle/>
                    <a:p>
                      <a:pPr algn="just">
                        <a:spcAft>
                          <a:spcPts val="0"/>
                        </a:spcAft>
                      </a:pPr>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近所に自動車で外出を介助してくれる人がいる</a:t>
                      </a: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solidFill>
                            <a:srgbClr val="C45911"/>
                          </a:solidFill>
                          <a:effectLst/>
                          <a:latin typeface="Century" panose="02040604050505020304" pitchFamily="18" charset="0"/>
                          <a:ea typeface="HGPｺﾞｼｯｸM" panose="020B0600000000000000" pitchFamily="50" charset="-128"/>
                          <a:cs typeface="Times New Roman" panose="02020603050405020304" pitchFamily="18" charset="0"/>
                        </a:rPr>
                        <a:t>（環境因子）</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20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20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►畑仕事をするのが楽しみ</a:t>
                      </a:r>
                      <a:endParaRPr lang="en-US" alt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sz="2000" kern="100" dirty="0">
                          <a:solidFill>
                            <a:srgbClr val="000000"/>
                          </a:solidFill>
                          <a:effectLst/>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2000" kern="100" dirty="0">
                          <a:solidFill>
                            <a:srgbClr val="000000"/>
                          </a:solidFill>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2000" kern="100" dirty="0">
                          <a:solidFill>
                            <a:srgbClr val="000000"/>
                          </a:solidFill>
                          <a:effectLst/>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2000" kern="100" dirty="0">
                          <a:solidFill>
                            <a:srgbClr val="000000"/>
                          </a:solidFill>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2000" kern="100" dirty="0">
                          <a:solidFill>
                            <a:srgbClr val="C45911"/>
                          </a:solidFill>
                          <a:effectLst/>
                          <a:latin typeface="Century" panose="02040604050505020304" pitchFamily="18" charset="0"/>
                          <a:ea typeface="HGPｺﾞｼｯｸM" panose="020B0600000000000000" pitchFamily="50" charset="-128"/>
                          <a:cs typeface="Times New Roman" panose="02020603050405020304" pitchFamily="18" charset="0"/>
                        </a:rPr>
                        <a:t>（個人因子）</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753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2000" kern="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食事はイスに座り箸を使って</a:t>
                      </a:r>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食べて</a:t>
                      </a:r>
                      <a:endParaRPr lang="en-US" alt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いる</a:t>
                      </a:r>
                      <a:r>
                        <a:rPr lang="ja-JP" altLang="en-US"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solidFill>
                            <a:srgbClr val="C45911"/>
                          </a:solidFill>
                          <a:effectLst/>
                          <a:latin typeface="Century" panose="02040604050505020304" pitchFamily="18" charset="0"/>
                          <a:ea typeface="HGPｺﾞｼｯｸM" panose="020B0600000000000000" pitchFamily="50" charset="-128"/>
                          <a:cs typeface="Times New Roman" panose="02020603050405020304" pitchFamily="18" charset="0"/>
                        </a:rPr>
                        <a:t>（活動）</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2000" kern="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認知の問題なく、しっかりしている</a:t>
                      </a:r>
                      <a:endParaRPr lang="en-US" altLang="ja-JP" sz="2000" kern="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endParaRPr>
                    </a:p>
                    <a:p>
                      <a:pPr algn="just">
                        <a:spcAft>
                          <a:spcPts val="0"/>
                        </a:spcAft>
                      </a:pPr>
                      <a:r>
                        <a:rPr lang="ja-JP" altLang="en-US" sz="2000" kern="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　　　　　　　　　　　</a:t>
                      </a:r>
                      <a:r>
                        <a:rPr lang="ja-JP" sz="2000" kern="100" dirty="0">
                          <a:solidFill>
                            <a:srgbClr val="C45911"/>
                          </a:solidFill>
                          <a:effectLst/>
                          <a:latin typeface="Century" panose="02040604050505020304" pitchFamily="18" charset="0"/>
                          <a:ea typeface="HGPｺﾞｼｯｸM" panose="020B0600000000000000" pitchFamily="50" charset="-128"/>
                          <a:cs typeface="Times New Roman" panose="02020603050405020304" pitchFamily="18" charset="0"/>
                        </a:rPr>
                        <a:t>（心身機能）</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7" name="Line 936"/>
          <p:cNvSpPr>
            <a:spLocks noChangeShapeType="1"/>
          </p:cNvSpPr>
          <p:nvPr/>
        </p:nvSpPr>
        <p:spPr bwMode="auto">
          <a:xfrm flipV="1">
            <a:off x="0" y="4797152"/>
            <a:ext cx="395288"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936"/>
          <p:cNvSpPr>
            <a:spLocks noChangeShapeType="1"/>
          </p:cNvSpPr>
          <p:nvPr/>
        </p:nvSpPr>
        <p:spPr bwMode="auto">
          <a:xfrm flipV="1">
            <a:off x="0" y="6021288"/>
            <a:ext cx="395288" cy="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24"/>
          <p:cNvSpPr>
            <a:spLocks noChangeShapeType="1"/>
          </p:cNvSpPr>
          <p:nvPr/>
        </p:nvSpPr>
        <p:spPr bwMode="auto">
          <a:xfrm flipV="1">
            <a:off x="4766668" y="4786114"/>
            <a:ext cx="425450" cy="0"/>
          </a:xfrm>
          <a:prstGeom prst="line">
            <a:avLst/>
          </a:prstGeom>
          <a:noFill/>
          <a:ln w="381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4"/>
          <p:cNvSpPr>
            <a:spLocks noChangeShapeType="1"/>
          </p:cNvSpPr>
          <p:nvPr/>
        </p:nvSpPr>
        <p:spPr bwMode="auto">
          <a:xfrm flipV="1">
            <a:off x="4799957" y="6044016"/>
            <a:ext cx="425450" cy="0"/>
          </a:xfrm>
          <a:prstGeom prst="line">
            <a:avLst/>
          </a:prstGeom>
          <a:noFill/>
          <a:ln w="381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32" name="表 31"/>
          <p:cNvGraphicFramePr>
            <a:graphicFrameLocks noGrp="1"/>
          </p:cNvGraphicFramePr>
          <p:nvPr>
            <p:extLst>
              <p:ext uri="{D42A27DB-BD31-4B8C-83A1-F6EECF244321}">
                <p14:modId xmlns:p14="http://schemas.microsoft.com/office/powerpoint/2010/main" val="3940499836"/>
              </p:ext>
            </p:extLst>
          </p:nvPr>
        </p:nvGraphicFramePr>
        <p:xfrm>
          <a:off x="5333422" y="4011203"/>
          <a:ext cx="3738198" cy="2730165"/>
        </p:xfrm>
        <a:graphic>
          <a:graphicData uri="http://schemas.openxmlformats.org/drawingml/2006/table">
            <a:tbl>
              <a:tblPr firstRow="1" firstCol="1" lastRow="1" lastCol="1" bandRow="1" bandCol="1"/>
              <a:tblGrid>
                <a:gridCol w="3738198">
                  <a:extLst>
                    <a:ext uri="{9D8B030D-6E8A-4147-A177-3AD203B41FA5}">
                      <a16:colId xmlns:a16="http://schemas.microsoft.com/office/drawing/2014/main" val="20000"/>
                    </a:ext>
                  </a:extLst>
                </a:gridCol>
              </a:tblGrid>
              <a:tr h="1434021">
                <a:tc>
                  <a:txBody>
                    <a:bodyPr/>
                    <a:lstStyle/>
                    <a:p>
                      <a:pPr algn="just">
                        <a:spcAft>
                          <a:spcPts val="0"/>
                        </a:spcAft>
                      </a:pPr>
                      <a:r>
                        <a:rPr lang="ja-JP" sz="20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以前のように畑仕事ができるようになりたい</a:t>
                      </a:r>
                      <a:endParaRPr lang="ja-JP" sz="20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71755" marR="7175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96144">
                <a:tc>
                  <a:txBody>
                    <a:bodyPr/>
                    <a:lstStyle/>
                    <a:p>
                      <a:pPr algn="just">
                        <a:spcAft>
                          <a:spcPts val="0"/>
                        </a:spcAft>
                      </a:pPr>
                      <a:r>
                        <a:rPr lang="ja-JP" sz="20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食事をうまくとれるようになりたい</a:t>
                      </a:r>
                      <a:endParaRPr lang="ja-JP" sz="20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71755" marR="7175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3" name="メモ 32"/>
          <p:cNvSpPr/>
          <p:nvPr/>
        </p:nvSpPr>
        <p:spPr>
          <a:xfrm>
            <a:off x="7812359" y="-4762"/>
            <a:ext cx="1335815" cy="71253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Ｐ８６</a:t>
            </a:r>
            <a:endParaRPr lang="en-US" altLang="ja-JP" sz="2400" dirty="0">
              <a:solidFill>
                <a:srgbClr val="FF0000"/>
              </a:solidFill>
            </a:endParaRPr>
          </a:p>
        </p:txBody>
      </p:sp>
    </p:spTree>
    <p:extLst>
      <p:ext uri="{BB962C8B-B14F-4D97-AF65-F5344CB8AC3E}">
        <p14:creationId xmlns:p14="http://schemas.microsoft.com/office/powerpoint/2010/main" val="1245173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017468796"/>
              </p:ext>
            </p:extLst>
          </p:nvPr>
        </p:nvGraphicFramePr>
        <p:xfrm>
          <a:off x="0" y="1772816"/>
          <a:ext cx="9144000" cy="5059680"/>
        </p:xfrm>
        <a:graphic>
          <a:graphicData uri="http://schemas.openxmlformats.org/drawingml/2006/table">
            <a:tbl>
              <a:tblPr/>
              <a:tblGrid>
                <a:gridCol w="539552">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968552">
                  <a:extLst>
                    <a:ext uri="{9D8B030D-6E8A-4147-A177-3AD203B41FA5}">
                      <a16:colId xmlns:a16="http://schemas.microsoft.com/office/drawing/2014/main" val="20002"/>
                    </a:ext>
                  </a:extLst>
                </a:gridCol>
                <a:gridCol w="593865">
                  <a:extLst>
                    <a:ext uri="{9D8B030D-6E8A-4147-A177-3AD203B41FA5}">
                      <a16:colId xmlns:a16="http://schemas.microsoft.com/office/drawing/2014/main" val="20003"/>
                    </a:ext>
                  </a:extLst>
                </a:gridCol>
                <a:gridCol w="2609983">
                  <a:extLst>
                    <a:ext uri="{9D8B030D-6E8A-4147-A177-3AD203B41FA5}">
                      <a16:colId xmlns:a16="http://schemas.microsoft.com/office/drawing/2014/main" val="20004"/>
                    </a:ext>
                  </a:extLst>
                </a:gridCol>
              </a:tblGrid>
              <a:tr h="385569">
                <a:tc>
                  <a:txBody>
                    <a:bodyPr/>
                    <a:lstStyle/>
                    <a:p>
                      <a:pPr indent="114300" algn="just">
                        <a:spcAft>
                          <a:spcPts val="0"/>
                        </a:spcAft>
                      </a:pPr>
                      <a:endParaRPr lang="en-US"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457835" indent="-342900" algn="just">
                        <a:spcAft>
                          <a:spcPts val="0"/>
                        </a:spcAft>
                      </a:pPr>
                      <a:r>
                        <a:rPr lang="ja-JP" sz="1600" kern="100" dirty="0">
                          <a:latin typeface="+mn-ea"/>
                          <a:ea typeface="+mn-ea"/>
                          <a:cs typeface="Times New Roman"/>
                        </a:rPr>
                        <a:t>（例）　近所に自動車で外出を介助してくれる人がいる</a:t>
                      </a:r>
                    </a:p>
                    <a:p>
                      <a:pPr marL="458470" indent="-114300" algn="just">
                        <a:spcAft>
                          <a:spcPts val="0"/>
                        </a:spcAft>
                      </a:pPr>
                      <a:r>
                        <a:rPr lang="ja-JP" sz="1600" kern="100" dirty="0">
                          <a:latin typeface="+mn-ea"/>
                          <a:ea typeface="+mn-ea"/>
                          <a:cs typeface="Times New Roman"/>
                        </a:rPr>
                        <a:t>（環境因子）</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solidFill>
                            <a:srgbClr val="FF0000"/>
                          </a:solidFill>
                          <a:latin typeface="+mn-ea"/>
                          <a:ea typeface="+mn-ea"/>
                          <a:cs typeface="Times New Roman"/>
                        </a:rPr>
                        <a:t>（例）以前のように畑仕事ができるようになりたい。</a:t>
                      </a:r>
                      <a:endParaRPr lang="ja-JP" sz="16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9776">
                <a:tc rowSpan="6">
                  <a:txBody>
                    <a:bodyPr/>
                    <a:lstStyle/>
                    <a:p>
                      <a:pPr algn="ctr">
                        <a:spcAft>
                          <a:spcPts val="0"/>
                        </a:spcAft>
                      </a:pP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ニ</a:t>
                      </a:r>
                      <a:endParaRPr lang="ja-JP" sz="2000" kern="100" dirty="0">
                        <a:latin typeface="+mn-ea"/>
                        <a:ea typeface="+mn-ea"/>
                        <a:cs typeface="Times New Roman"/>
                      </a:endParaRPr>
                    </a:p>
                    <a:p>
                      <a:pPr algn="ctr">
                        <a:spcAft>
                          <a:spcPts val="0"/>
                        </a:spcAft>
                      </a:pPr>
                      <a:r>
                        <a:rPr lang="en-US" sz="2000" b="1" kern="100" dirty="0">
                          <a:latin typeface="+mn-ea"/>
                          <a:ea typeface="+mn-ea"/>
                          <a:cs typeface="Times New Roman"/>
                        </a:rPr>
                        <a:t>|</a:t>
                      </a: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ズ①</a:t>
                      </a:r>
                      <a:endParaRPr lang="ja-JP" sz="2000" kern="100" dirty="0">
                        <a:latin typeface="+mn-ea"/>
                        <a:ea typeface="+mn-ea"/>
                        <a:cs typeface="Times New Roman"/>
                      </a:endParaRPr>
                    </a:p>
                  </a:txBody>
                  <a:tcPr marL="41662" marR="41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6">
                  <a:txBody>
                    <a:bodyPr/>
                    <a:lstStyle/>
                    <a:p>
                      <a:pPr algn="just">
                        <a:spcAft>
                          <a:spcPts val="0"/>
                        </a:spcAft>
                      </a:pPr>
                      <a:endParaRPr lang="ja-JP" sz="2000" kern="10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spcAft>
                          <a:spcPts val="0"/>
                        </a:spcAft>
                      </a:pP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249776">
                <a:tc rowSpan="6">
                  <a:txBody>
                    <a:bodyPr/>
                    <a:lstStyle/>
                    <a:p>
                      <a:pPr algn="ctr">
                        <a:spcAft>
                          <a:spcPts val="0"/>
                        </a:spcAft>
                      </a:pP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ニ</a:t>
                      </a:r>
                      <a:endParaRPr lang="ja-JP" sz="2000" kern="100" dirty="0">
                        <a:latin typeface="+mn-ea"/>
                        <a:ea typeface="+mn-ea"/>
                        <a:cs typeface="Times New Roman"/>
                      </a:endParaRPr>
                    </a:p>
                    <a:p>
                      <a:pPr algn="ctr">
                        <a:spcAft>
                          <a:spcPts val="0"/>
                        </a:spcAft>
                      </a:pPr>
                      <a:r>
                        <a:rPr lang="en-US" sz="2000" b="1" kern="100" dirty="0">
                          <a:latin typeface="+mn-ea"/>
                          <a:ea typeface="+mn-ea"/>
                          <a:cs typeface="Times New Roman"/>
                        </a:rPr>
                        <a:t>|</a:t>
                      </a: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ズ②</a:t>
                      </a:r>
                      <a:endParaRPr lang="ja-JP" sz="2000" kern="100" dirty="0">
                        <a:latin typeface="+mn-ea"/>
                        <a:ea typeface="+mn-ea"/>
                        <a:cs typeface="Times New Roman"/>
                      </a:endParaRPr>
                    </a:p>
                  </a:txBody>
                  <a:tcPr marL="41662" marR="41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6">
                  <a:txBody>
                    <a:bodyPr/>
                    <a:lstStyle/>
                    <a:p>
                      <a:pPr algn="just">
                        <a:spcAft>
                          <a:spcPts val="0"/>
                        </a:spcAft>
                      </a:pPr>
                      <a:endParaRPr lang="ja-JP" sz="2000" kern="10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9"/>
                  </a:ext>
                </a:extLst>
              </a:tr>
              <a:tr h="249776">
                <a:tc vMerge="1">
                  <a:txBody>
                    <a:bodyPr/>
                    <a:lstStyle/>
                    <a:p>
                      <a:endParaRPr kumimoji="1" lang="ja-JP" altLang="en-US"/>
                    </a:p>
                  </a:txBody>
                  <a:tcPr/>
                </a:tc>
                <a:tc vMerge="1">
                  <a:txBody>
                    <a:bodyPr/>
                    <a:lstStyle/>
                    <a:p>
                      <a:endParaRPr kumimoji="1" lang="ja-JP" altLang="en-US"/>
                    </a:p>
                  </a:txBody>
                  <a:tcPr/>
                </a:tc>
                <a:tc>
                  <a:txBody>
                    <a:bodyPr/>
                    <a:lstStyle/>
                    <a:p>
                      <a:pPr indent="114300"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1"/>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2"/>
                  </a:ext>
                </a:extLst>
              </a:tr>
              <a:tr h="249776">
                <a:tc rowSpan="6">
                  <a:txBody>
                    <a:bodyPr/>
                    <a:lstStyle/>
                    <a:p>
                      <a:pPr algn="ctr">
                        <a:spcAft>
                          <a:spcPts val="0"/>
                        </a:spcAft>
                      </a:pP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ニ</a:t>
                      </a:r>
                      <a:endParaRPr lang="ja-JP" sz="2000" kern="100" dirty="0">
                        <a:latin typeface="+mn-ea"/>
                        <a:ea typeface="+mn-ea"/>
                        <a:cs typeface="Times New Roman"/>
                      </a:endParaRPr>
                    </a:p>
                    <a:p>
                      <a:pPr algn="ctr">
                        <a:spcAft>
                          <a:spcPts val="0"/>
                        </a:spcAft>
                      </a:pPr>
                      <a:r>
                        <a:rPr lang="en-US" sz="2000" b="1" kern="100" dirty="0">
                          <a:latin typeface="+mn-ea"/>
                          <a:ea typeface="+mn-ea"/>
                          <a:cs typeface="Times New Roman"/>
                        </a:rPr>
                        <a:t>|</a:t>
                      </a: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ズ③</a:t>
                      </a: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kern="10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solidFill>
                          <a:schemeClr val="tx2">
                            <a:lumMod val="60000"/>
                            <a:lumOff val="40000"/>
                          </a:schemeClr>
                        </a:solidFill>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6">
                  <a:txBody>
                    <a:bodyPr/>
                    <a:lstStyle/>
                    <a:p>
                      <a:pPr algn="just">
                        <a:spcAft>
                          <a:spcPts val="0"/>
                        </a:spcAft>
                      </a:pP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9776">
                <a:tc vMerge="1">
                  <a:txBody>
                    <a:bodyPr/>
                    <a:lstStyle/>
                    <a:p>
                      <a:endParaRPr kumimoji="1" lang="ja-JP" altLang="en-US"/>
                    </a:p>
                  </a:txBody>
                  <a:tcPr/>
                </a:tc>
                <a:tc vMerge="1">
                  <a:txBody>
                    <a:bodyPr/>
                    <a:lstStyle/>
                    <a:p>
                      <a:endParaRPr kumimoji="1" lang="ja-JP" altLang="en-US"/>
                    </a:p>
                  </a:txBody>
                  <a:tcPr/>
                </a:tc>
                <a:tc>
                  <a:txBody>
                    <a:bodyPr/>
                    <a:lstStyle/>
                    <a:p>
                      <a:pPr indent="114300"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4"/>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6"/>
                  </a:ext>
                </a:extLst>
              </a:tr>
              <a:tr h="24977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7"/>
                  </a:ext>
                </a:extLst>
              </a:tr>
              <a:tr h="19278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8"/>
                  </a:ext>
                </a:extLst>
              </a:tr>
            </a:tbl>
          </a:graphicData>
        </a:graphic>
      </p:graphicFrame>
      <p:sp>
        <p:nvSpPr>
          <p:cNvPr id="27715" name="AutoShape 2"/>
          <p:cNvSpPr>
            <a:spLocks noChangeArrowheads="1"/>
          </p:cNvSpPr>
          <p:nvPr/>
        </p:nvSpPr>
        <p:spPr bwMode="auto">
          <a:xfrm>
            <a:off x="6588125" y="1340768"/>
            <a:ext cx="2555875" cy="360000"/>
          </a:xfrm>
          <a:prstGeom prst="roundRect">
            <a:avLst>
              <a:gd name="adj" fmla="val 16667"/>
            </a:avLst>
          </a:prstGeom>
          <a:solidFill>
            <a:srgbClr val="0070C0"/>
          </a:solidFill>
          <a:ln w="9525">
            <a:solidFill>
              <a:srgbClr val="000000"/>
            </a:solidFill>
            <a:round/>
            <a:headEnd/>
            <a:tailEnd/>
          </a:ln>
        </p:spPr>
        <p:txBody>
          <a:bodyPr/>
          <a:lstStyle/>
          <a:p>
            <a:pPr algn="ctr" eaLnBrk="1" hangingPunct="1"/>
            <a:r>
              <a:rPr lang="ja-JP" altLang="en-US" sz="1600" b="1" dirty="0">
                <a:solidFill>
                  <a:schemeClr val="bg1"/>
                </a:solidFill>
                <a:latin typeface="HG創英角ﾎﾟｯﾌﾟ体" pitchFamily="49" charset="-128"/>
              </a:rPr>
              <a:t>生活全般解決すべき課題</a:t>
            </a:r>
            <a:endParaRPr lang="ja-JP" altLang="ja-JP" sz="1600" b="1" dirty="0">
              <a:solidFill>
                <a:schemeClr val="bg1"/>
              </a:solidFill>
            </a:endParaRPr>
          </a:p>
        </p:txBody>
      </p:sp>
      <p:sp>
        <p:nvSpPr>
          <p:cNvPr id="27716" name="AutoShape 3"/>
          <p:cNvSpPr>
            <a:spLocks noChangeArrowheads="1"/>
          </p:cNvSpPr>
          <p:nvPr/>
        </p:nvSpPr>
        <p:spPr bwMode="auto">
          <a:xfrm>
            <a:off x="1907704" y="1340768"/>
            <a:ext cx="3132138" cy="360363"/>
          </a:xfrm>
          <a:prstGeom prst="roundRect">
            <a:avLst>
              <a:gd name="adj" fmla="val 16667"/>
            </a:avLst>
          </a:prstGeom>
          <a:solidFill>
            <a:srgbClr val="FF3399"/>
          </a:solidFill>
          <a:ln w="9525">
            <a:solidFill>
              <a:srgbClr val="000000"/>
            </a:solidFill>
            <a:round/>
            <a:headEnd/>
            <a:tailEnd/>
          </a:ln>
        </p:spPr>
        <p:txBody>
          <a:bodyPr tIns="0"/>
          <a:lstStyle/>
          <a:p>
            <a:pPr algn="ctr" eaLnBrk="1" hangingPunct="1"/>
            <a:r>
              <a:rPr lang="ja-JP" altLang="en-US" sz="2000" b="1" dirty="0">
                <a:solidFill>
                  <a:schemeClr val="bg1"/>
                </a:solidFill>
                <a:latin typeface="HG創英角ﾎﾟｯﾌﾟ体" pitchFamily="49" charset="-128"/>
              </a:rPr>
              <a:t>プラス面</a:t>
            </a:r>
            <a:r>
              <a:rPr lang="ja-JP" altLang="en-US" sz="2000" dirty="0">
                <a:solidFill>
                  <a:schemeClr val="bg1"/>
                </a:solidFill>
                <a:latin typeface="HG創英角ﾎﾟｯﾌﾟ体" pitchFamily="49" charset="-128"/>
              </a:rPr>
              <a:t>、</a:t>
            </a:r>
            <a:r>
              <a:rPr lang="ja-JP" altLang="en-US" sz="2000" b="1" dirty="0">
                <a:solidFill>
                  <a:schemeClr val="bg1"/>
                </a:solidFill>
                <a:latin typeface="HG創英角ﾎﾟｯﾌﾟ体" pitchFamily="49" charset="-128"/>
              </a:rPr>
              <a:t>ストレングス</a:t>
            </a:r>
            <a:endParaRPr lang="ja-JP" altLang="ja-JP" sz="2000" b="1" dirty="0">
              <a:solidFill>
                <a:schemeClr val="bg1"/>
              </a:solidFill>
            </a:endParaRPr>
          </a:p>
        </p:txBody>
      </p:sp>
      <p:sp>
        <p:nvSpPr>
          <p:cNvPr id="27717" name="Line 32"/>
          <p:cNvSpPr>
            <a:spLocks noChangeShapeType="1"/>
          </p:cNvSpPr>
          <p:nvPr/>
        </p:nvSpPr>
        <p:spPr bwMode="auto">
          <a:xfrm>
            <a:off x="539750" y="2349500"/>
            <a:ext cx="395288" cy="0"/>
          </a:xfrm>
          <a:prstGeom prst="line">
            <a:avLst/>
          </a:prstGeom>
          <a:noFill/>
          <a:ln w="57150">
            <a:solidFill>
              <a:srgbClr val="000000"/>
            </a:solidFill>
            <a:round/>
            <a:headEnd/>
            <a:tailEnd type="triangle" w="med" len="med"/>
          </a:ln>
        </p:spPr>
        <p:txBody>
          <a:bodyPr/>
          <a:lstStyle/>
          <a:p>
            <a:endParaRPr lang="ja-JP" altLang="en-US"/>
          </a:p>
        </p:txBody>
      </p:sp>
      <p:sp>
        <p:nvSpPr>
          <p:cNvPr id="27718" name="Line 32"/>
          <p:cNvSpPr>
            <a:spLocks noChangeShapeType="1"/>
          </p:cNvSpPr>
          <p:nvPr/>
        </p:nvSpPr>
        <p:spPr bwMode="auto">
          <a:xfrm>
            <a:off x="539750" y="4149725"/>
            <a:ext cx="395288" cy="0"/>
          </a:xfrm>
          <a:prstGeom prst="line">
            <a:avLst/>
          </a:prstGeom>
          <a:noFill/>
          <a:ln w="57150">
            <a:solidFill>
              <a:srgbClr val="000000"/>
            </a:solidFill>
            <a:round/>
            <a:headEnd/>
            <a:tailEnd type="triangle" w="med" len="med"/>
          </a:ln>
        </p:spPr>
        <p:txBody>
          <a:bodyPr/>
          <a:lstStyle/>
          <a:p>
            <a:endParaRPr lang="ja-JP" altLang="en-US"/>
          </a:p>
        </p:txBody>
      </p:sp>
      <p:sp>
        <p:nvSpPr>
          <p:cNvPr id="27719" name="Line 32"/>
          <p:cNvSpPr>
            <a:spLocks noChangeShapeType="1"/>
          </p:cNvSpPr>
          <p:nvPr/>
        </p:nvSpPr>
        <p:spPr bwMode="auto">
          <a:xfrm>
            <a:off x="539750" y="6092825"/>
            <a:ext cx="395288" cy="0"/>
          </a:xfrm>
          <a:prstGeom prst="line">
            <a:avLst/>
          </a:prstGeom>
          <a:noFill/>
          <a:ln w="57150">
            <a:solidFill>
              <a:srgbClr val="000000"/>
            </a:solidFill>
            <a:round/>
            <a:headEnd/>
            <a:tailEnd type="triangle" w="med" len="med"/>
          </a:ln>
        </p:spPr>
        <p:txBody>
          <a:bodyPr/>
          <a:lstStyle/>
          <a:p>
            <a:endParaRPr lang="ja-JP" altLang="en-US"/>
          </a:p>
        </p:txBody>
      </p:sp>
      <p:sp>
        <p:nvSpPr>
          <p:cNvPr id="27720" name="Line 32"/>
          <p:cNvSpPr>
            <a:spLocks noChangeShapeType="1"/>
          </p:cNvSpPr>
          <p:nvPr/>
        </p:nvSpPr>
        <p:spPr bwMode="auto">
          <a:xfrm>
            <a:off x="6084888" y="2349500"/>
            <a:ext cx="395287" cy="0"/>
          </a:xfrm>
          <a:prstGeom prst="line">
            <a:avLst/>
          </a:prstGeom>
          <a:noFill/>
          <a:ln w="57150">
            <a:solidFill>
              <a:srgbClr val="FF3399"/>
            </a:solidFill>
            <a:round/>
            <a:headEnd/>
            <a:tailEnd type="triangle" w="med" len="med"/>
          </a:ln>
        </p:spPr>
        <p:txBody>
          <a:bodyPr/>
          <a:lstStyle/>
          <a:p>
            <a:endParaRPr lang="ja-JP" altLang="en-US"/>
          </a:p>
        </p:txBody>
      </p:sp>
      <p:sp>
        <p:nvSpPr>
          <p:cNvPr id="27721" name="Line 32"/>
          <p:cNvSpPr>
            <a:spLocks noChangeShapeType="1"/>
          </p:cNvSpPr>
          <p:nvPr/>
        </p:nvSpPr>
        <p:spPr bwMode="auto">
          <a:xfrm>
            <a:off x="6084888" y="4149725"/>
            <a:ext cx="395287" cy="0"/>
          </a:xfrm>
          <a:prstGeom prst="line">
            <a:avLst/>
          </a:prstGeom>
          <a:noFill/>
          <a:ln w="57150">
            <a:solidFill>
              <a:srgbClr val="FF3399"/>
            </a:solidFill>
            <a:round/>
            <a:headEnd/>
            <a:tailEnd type="triangle" w="med" len="med"/>
          </a:ln>
        </p:spPr>
        <p:txBody>
          <a:bodyPr/>
          <a:lstStyle/>
          <a:p>
            <a:endParaRPr lang="ja-JP" altLang="en-US"/>
          </a:p>
        </p:txBody>
      </p:sp>
      <p:sp>
        <p:nvSpPr>
          <p:cNvPr id="27722" name="Line 32"/>
          <p:cNvSpPr>
            <a:spLocks noChangeShapeType="1"/>
          </p:cNvSpPr>
          <p:nvPr/>
        </p:nvSpPr>
        <p:spPr bwMode="auto">
          <a:xfrm>
            <a:off x="6011863" y="6092825"/>
            <a:ext cx="395287" cy="0"/>
          </a:xfrm>
          <a:prstGeom prst="line">
            <a:avLst/>
          </a:prstGeom>
          <a:noFill/>
          <a:ln w="57150">
            <a:solidFill>
              <a:srgbClr val="FF3399"/>
            </a:solidFill>
            <a:round/>
            <a:headEnd/>
            <a:tailEnd type="triangle" w="med" len="med"/>
          </a:ln>
        </p:spPr>
        <p:txBody>
          <a:bodyPr/>
          <a:lstStyle/>
          <a:p>
            <a:endParaRPr lang="ja-JP" altLang="en-US"/>
          </a:p>
        </p:txBody>
      </p:sp>
      <p:sp>
        <p:nvSpPr>
          <p:cNvPr id="13" name="メモ 12"/>
          <p:cNvSpPr/>
          <p:nvPr/>
        </p:nvSpPr>
        <p:spPr>
          <a:xfrm>
            <a:off x="6584050" y="0"/>
            <a:ext cx="2559950" cy="40942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r>
              <a:rPr lang="ja-JP" altLang="en-US" sz="2400" dirty="0">
                <a:solidFill>
                  <a:srgbClr val="FF0000"/>
                </a:solidFill>
              </a:rPr>
              <a:t>Ｐ８８</a:t>
            </a:r>
            <a:endParaRPr lang="en-US" altLang="ja-JP" sz="2400" dirty="0">
              <a:solidFill>
                <a:srgbClr val="FF0000"/>
              </a:solidFill>
            </a:endParaRPr>
          </a:p>
        </p:txBody>
      </p:sp>
      <p:sp>
        <p:nvSpPr>
          <p:cNvPr id="14" name="正方形/長方形 13"/>
          <p:cNvSpPr/>
          <p:nvPr/>
        </p:nvSpPr>
        <p:spPr>
          <a:xfrm>
            <a:off x="12688" y="0"/>
            <a:ext cx="2471080" cy="620688"/>
          </a:xfrm>
          <a:prstGeom prst="rect">
            <a:avLst/>
          </a:prstGeom>
          <a:solidFill>
            <a:srgbClr val="00B050"/>
          </a:solidFill>
        </p:spPr>
        <p:txBody>
          <a:bodyPr wrap="square" anchor="ctr" anchorCtr="1">
            <a:noAutofit/>
          </a:bodyPr>
          <a:lstStyle/>
          <a:p>
            <a:pPr algn="ctr" eaLnBrk="1" hangingPunct="1">
              <a:defRPr/>
            </a:pPr>
            <a:r>
              <a:rPr lang="ja-JP" altLang="en-US" sz="2800" dirty="0">
                <a:ea typeface="ＭＳ Ｐゴシック" panose="020B0600070205080204" pitchFamily="50" charset="-128"/>
              </a:rPr>
              <a:t>　</a:t>
            </a:r>
            <a:r>
              <a:rPr lang="ja-JP" altLang="en-US" sz="2800" b="1" dirty="0">
                <a:solidFill>
                  <a:schemeClr val="bg1"/>
                </a:solidFill>
                <a:ea typeface="ＭＳ Ｐゴシック" panose="020B0600070205080204" pitchFamily="50" charset="-128"/>
              </a:rPr>
              <a:t>演習②－（３）</a:t>
            </a:r>
            <a:r>
              <a:rPr lang="ja-JP" altLang="en-US" sz="2800" b="1" dirty="0">
                <a:ea typeface="ＭＳ Ｐゴシック" panose="020B0600070205080204" pitchFamily="50" charset="-128"/>
              </a:rPr>
              <a:t>　</a:t>
            </a:r>
            <a:endParaRPr lang="ja-JP" altLang="en-US" sz="2800" dirty="0">
              <a:ea typeface="ＭＳ Ｐゴシック" panose="020B0600070205080204" pitchFamily="50" charset="-128"/>
            </a:endParaRPr>
          </a:p>
        </p:txBody>
      </p:sp>
      <p:sp>
        <p:nvSpPr>
          <p:cNvPr id="15" name="正方形/長方形 14"/>
          <p:cNvSpPr/>
          <p:nvPr/>
        </p:nvSpPr>
        <p:spPr>
          <a:xfrm>
            <a:off x="2267744" y="3501008"/>
            <a:ext cx="5328592" cy="1728192"/>
          </a:xfrm>
          <a:prstGeom prst="rect">
            <a:avLst/>
          </a:prstGeom>
          <a:solidFill>
            <a:schemeClr val="bg1">
              <a:lumMod val="85000"/>
            </a:schemeClr>
          </a:solidFill>
        </p:spPr>
        <p:txBody>
          <a:bodyPr wrap="square" anchor="ctr" anchorCtr="1">
            <a:noAutofit/>
          </a:bodyPr>
          <a:lstStyle/>
          <a:p>
            <a:pPr marL="260350" indent="-127000" algn="just">
              <a:spcAft>
                <a:spcPts val="0"/>
              </a:spcAft>
            </a:pPr>
            <a:r>
              <a:rPr lang="ja-JP" altLang="ja-JP" sz="3600" dirty="0">
                <a:solidFill>
                  <a:srgbClr val="FF0000"/>
                </a:solidFill>
                <a:latin typeface="+mn-ea"/>
                <a:cs typeface="Times New Roman" panose="02020603050405020304" pitchFamily="18" charset="0"/>
              </a:rPr>
              <a:t>【</a:t>
            </a:r>
            <a:r>
              <a:rPr lang="ja-JP" altLang="en-US" sz="3600" dirty="0">
                <a:solidFill>
                  <a:srgbClr val="FF0000"/>
                </a:solidFill>
                <a:latin typeface="+mn-ea"/>
                <a:cs typeface="Times New Roman" panose="02020603050405020304" pitchFamily="18" charset="0"/>
              </a:rPr>
              <a:t>グループ</a:t>
            </a:r>
            <a:r>
              <a:rPr lang="ja-JP" altLang="ja-JP" sz="3600" dirty="0">
                <a:solidFill>
                  <a:srgbClr val="FF0000"/>
                </a:solidFill>
                <a:latin typeface="+mn-ea"/>
                <a:cs typeface="Times New Roman" panose="02020603050405020304" pitchFamily="18" charset="0"/>
              </a:rPr>
              <a:t>ワーク】</a:t>
            </a:r>
            <a:endParaRPr lang="en-US" altLang="ja-JP" sz="3600" b="1" kern="100" dirty="0">
              <a:solidFill>
                <a:srgbClr val="FF3399"/>
              </a:solidFill>
              <a:effectLst>
                <a:outerShdw blurRad="38100" dist="38100" dir="2700000" algn="tl">
                  <a:srgbClr val="000000">
                    <a:alpha val="43137"/>
                  </a:srgbClr>
                </a:outerShdw>
              </a:effectLst>
              <a:latin typeface="+mn-ea"/>
              <a:cs typeface="Times New Roman" panose="02020603050405020304" pitchFamily="18" charset="0"/>
            </a:endParaRPr>
          </a:p>
          <a:p>
            <a:pPr marL="260350" indent="-127000" algn="just">
              <a:spcAft>
                <a:spcPts val="0"/>
              </a:spcAft>
            </a:pPr>
            <a:endParaRPr lang="en-US" altLang="ja-JP" sz="1100" kern="100" dirty="0">
              <a:solidFill>
                <a:srgbClr val="0033CC"/>
              </a:solidFill>
              <a:latin typeface="+mn-ea"/>
              <a:cs typeface="Times New Roman" panose="02020603050405020304" pitchFamily="18" charset="0"/>
            </a:endParaRPr>
          </a:p>
        </p:txBody>
      </p:sp>
      <p:sp>
        <p:nvSpPr>
          <p:cNvPr id="17" name="正方形/長方形 16"/>
          <p:cNvSpPr/>
          <p:nvPr/>
        </p:nvSpPr>
        <p:spPr>
          <a:xfrm>
            <a:off x="0" y="548680"/>
            <a:ext cx="9144000" cy="461665"/>
          </a:xfrm>
          <a:prstGeom prst="rect">
            <a:avLst/>
          </a:prstGeom>
          <a:solidFill>
            <a:srgbClr val="FF0000"/>
          </a:solidFill>
        </p:spPr>
        <p:txBody>
          <a:bodyPr wrap="square">
            <a:spAutoFit/>
          </a:bodyPr>
          <a:lstStyle/>
          <a:p>
            <a:pPr algn="ctr"/>
            <a:r>
              <a:rPr lang="ja-JP" altLang="ja-JP" sz="2400" dirty="0">
                <a:solidFill>
                  <a:schemeClr val="bg1"/>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生活全般の解決すべき課題（ニーズ）を意欲に転換する</a:t>
            </a:r>
            <a:endParaRPr lang="ja-JP" altLang="en-US" sz="2400" dirty="0">
              <a:solidFill>
                <a:schemeClr val="bg1"/>
              </a:solidFill>
              <a:latin typeface="HG創英角ﾎﾟｯﾌﾟ体" panose="040B0A09000000000000" pitchFamily="49" charset="-128"/>
              <a:ea typeface="HG創英角ﾎﾟｯﾌﾟ体" panose="040B0A09000000000000" pitchFamily="49"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017468796"/>
              </p:ext>
            </p:extLst>
          </p:nvPr>
        </p:nvGraphicFramePr>
        <p:xfrm>
          <a:off x="0" y="755624"/>
          <a:ext cx="9144000" cy="6102376"/>
        </p:xfrm>
        <a:graphic>
          <a:graphicData uri="http://schemas.openxmlformats.org/drawingml/2006/table">
            <a:tbl>
              <a:tblPr/>
              <a:tblGrid>
                <a:gridCol w="539552">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968552">
                  <a:extLst>
                    <a:ext uri="{9D8B030D-6E8A-4147-A177-3AD203B41FA5}">
                      <a16:colId xmlns:a16="http://schemas.microsoft.com/office/drawing/2014/main" val="20002"/>
                    </a:ext>
                  </a:extLst>
                </a:gridCol>
                <a:gridCol w="593865">
                  <a:extLst>
                    <a:ext uri="{9D8B030D-6E8A-4147-A177-3AD203B41FA5}">
                      <a16:colId xmlns:a16="http://schemas.microsoft.com/office/drawing/2014/main" val="20003"/>
                    </a:ext>
                  </a:extLst>
                </a:gridCol>
                <a:gridCol w="2609983">
                  <a:extLst>
                    <a:ext uri="{9D8B030D-6E8A-4147-A177-3AD203B41FA5}">
                      <a16:colId xmlns:a16="http://schemas.microsoft.com/office/drawing/2014/main" val="20004"/>
                    </a:ext>
                  </a:extLst>
                </a:gridCol>
              </a:tblGrid>
              <a:tr h="487692">
                <a:tc>
                  <a:txBody>
                    <a:bodyPr/>
                    <a:lstStyle/>
                    <a:p>
                      <a:pPr indent="114300" algn="just">
                        <a:spcAft>
                          <a:spcPts val="0"/>
                        </a:spcAft>
                      </a:pPr>
                      <a:endParaRPr lang="en-US"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457835" indent="-342900" algn="just">
                        <a:spcAft>
                          <a:spcPts val="0"/>
                        </a:spcAft>
                      </a:pPr>
                      <a:r>
                        <a:rPr lang="ja-JP" sz="1600" kern="100" dirty="0">
                          <a:latin typeface="+mn-ea"/>
                          <a:ea typeface="+mn-ea"/>
                          <a:cs typeface="Times New Roman"/>
                        </a:rPr>
                        <a:t>（例）　近所に自動車で外出を介助してくれる人がいる</a:t>
                      </a:r>
                    </a:p>
                    <a:p>
                      <a:pPr marL="458470" indent="-114300" algn="just">
                        <a:spcAft>
                          <a:spcPts val="0"/>
                        </a:spcAft>
                      </a:pPr>
                      <a:r>
                        <a:rPr lang="ja-JP" sz="1600" kern="100" dirty="0">
                          <a:latin typeface="+mn-ea"/>
                          <a:ea typeface="+mn-ea"/>
                          <a:cs typeface="Times New Roman"/>
                        </a:rPr>
                        <a:t>（環境因子）</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solidFill>
                            <a:srgbClr val="FF0000"/>
                          </a:solidFill>
                          <a:latin typeface="+mn-ea"/>
                          <a:ea typeface="+mn-ea"/>
                          <a:cs typeface="Times New Roman"/>
                        </a:rPr>
                        <a:t>（例）以前のように畑仕事ができるようになりたい。</a:t>
                      </a:r>
                      <a:endParaRPr lang="ja-JP" sz="16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5932">
                <a:tc rowSpan="6">
                  <a:txBody>
                    <a:bodyPr/>
                    <a:lstStyle/>
                    <a:p>
                      <a:pPr algn="ctr">
                        <a:spcAft>
                          <a:spcPts val="0"/>
                        </a:spcAft>
                      </a:pP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ニ</a:t>
                      </a:r>
                      <a:endParaRPr lang="ja-JP" sz="2000" kern="100" dirty="0">
                        <a:latin typeface="+mn-ea"/>
                        <a:ea typeface="+mn-ea"/>
                        <a:cs typeface="Times New Roman"/>
                      </a:endParaRPr>
                    </a:p>
                    <a:p>
                      <a:pPr algn="ctr">
                        <a:spcAft>
                          <a:spcPts val="0"/>
                        </a:spcAft>
                      </a:pPr>
                      <a:r>
                        <a:rPr lang="en-US" sz="2000" b="1" kern="100" dirty="0">
                          <a:latin typeface="+mn-ea"/>
                          <a:ea typeface="+mn-ea"/>
                          <a:cs typeface="Times New Roman"/>
                        </a:rPr>
                        <a:t>|</a:t>
                      </a: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ズ①</a:t>
                      </a:r>
                      <a:endParaRPr lang="ja-JP" sz="2000" kern="100" dirty="0">
                        <a:latin typeface="+mn-ea"/>
                        <a:ea typeface="+mn-ea"/>
                        <a:cs typeface="Times New Roman"/>
                      </a:endParaRPr>
                    </a:p>
                  </a:txBody>
                  <a:tcPr marL="41662" marR="41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0" dirty="0">
                          <a:solidFill>
                            <a:srgbClr val="FF0000"/>
                          </a:solidFill>
                          <a:latin typeface="Century"/>
                          <a:ea typeface="ＭＳ ゴシック"/>
                          <a:cs typeface="ＭＳ 明朝"/>
                        </a:rPr>
                        <a:t>・洋式トイレに</a:t>
                      </a:r>
                      <a:r>
                        <a:rPr lang="en-US" sz="1600" kern="0" dirty="0">
                          <a:solidFill>
                            <a:srgbClr val="FF0000"/>
                          </a:solidFill>
                          <a:latin typeface="Century"/>
                          <a:ea typeface="ＭＳ ゴシック"/>
                          <a:cs typeface="ＭＳ 明朝"/>
                        </a:rPr>
                        <a:t>1</a:t>
                      </a:r>
                      <a:r>
                        <a:rPr lang="ja-JP" sz="1600" kern="0" dirty="0">
                          <a:solidFill>
                            <a:srgbClr val="FF0000"/>
                          </a:solidFill>
                          <a:latin typeface="Century"/>
                          <a:ea typeface="ＭＳ ゴシック"/>
                          <a:cs typeface="ＭＳ 明朝"/>
                        </a:rPr>
                        <a:t>人で行っている　　　　　</a:t>
                      </a:r>
                      <a:r>
                        <a:rPr lang="ja-JP" sz="1600" kern="0" dirty="0">
                          <a:solidFill>
                            <a:srgbClr val="000000"/>
                          </a:solidFill>
                          <a:latin typeface="Century"/>
                          <a:ea typeface="ＭＳ ゴシック"/>
                          <a:cs typeface="ＭＳ 明朝"/>
                        </a:rPr>
                        <a:t>（活動</a:t>
                      </a: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6">
                  <a:txBody>
                    <a:bodyPr/>
                    <a:lstStyle/>
                    <a:p>
                      <a:pPr algn="just">
                        <a:spcAft>
                          <a:spcPts val="0"/>
                        </a:spcAft>
                      </a:pPr>
                      <a:endParaRPr lang="ja-JP" sz="2000" kern="10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spcAft>
                          <a:spcPts val="0"/>
                        </a:spcAft>
                      </a:pPr>
                      <a:r>
                        <a:rPr lang="ja-JP" sz="2000" b="1" kern="100">
                          <a:solidFill>
                            <a:srgbClr val="FF0000"/>
                          </a:solidFill>
                          <a:latin typeface="Century"/>
                          <a:ea typeface="ＭＳ ゴシック"/>
                          <a:cs typeface="Times New Roman"/>
                        </a:rPr>
                        <a:t>囲碁を楽しめるようになりたい</a:t>
                      </a:r>
                      <a:endParaRPr lang="ja-JP" sz="2000" b="1"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a:t>
                      </a:r>
                      <a:r>
                        <a:rPr lang="ja-JP" sz="1600" kern="0" dirty="0">
                          <a:solidFill>
                            <a:srgbClr val="FF0000"/>
                          </a:solidFill>
                          <a:latin typeface="Century"/>
                          <a:ea typeface="ＭＳ ゴシック"/>
                          <a:cs typeface="ＭＳ 明朝"/>
                        </a:rPr>
                        <a:t>碁会所でのつきあいのある知人は多い</a:t>
                      </a:r>
                      <a:r>
                        <a:rPr lang="ja-JP" sz="1600" kern="0" dirty="0">
                          <a:solidFill>
                            <a:srgbClr val="000000"/>
                          </a:solidFill>
                          <a:latin typeface="Century"/>
                          <a:ea typeface="ＭＳ ゴシック"/>
                          <a:cs typeface="ＭＳ 明朝"/>
                        </a:rPr>
                        <a:t>（人的環境）</a:t>
                      </a: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・杖をついて一人で歩行できる　　　　　　</a:t>
                      </a:r>
                      <a:r>
                        <a:rPr lang="ja-JP" sz="1600" kern="0" dirty="0">
                          <a:solidFill>
                            <a:srgbClr val="000000"/>
                          </a:solidFill>
                          <a:latin typeface="Century"/>
                          <a:ea typeface="ＭＳ ゴシック"/>
                          <a:cs typeface="ＭＳ 明朝"/>
                        </a:rPr>
                        <a:t>（活動）</a:t>
                      </a: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a:t>
                      </a:r>
                      <a:r>
                        <a:rPr lang="ja-JP" sz="1600" kern="0" dirty="0">
                          <a:solidFill>
                            <a:srgbClr val="FF0000"/>
                          </a:solidFill>
                          <a:latin typeface="Century"/>
                          <a:ea typeface="ＭＳ ゴシック"/>
                          <a:cs typeface="ＭＳ 明朝"/>
                        </a:rPr>
                        <a:t>コミュニケーション間題ない　　　　</a:t>
                      </a:r>
                      <a:r>
                        <a:rPr lang="ja-JP" sz="1600" kern="0" dirty="0">
                          <a:solidFill>
                            <a:srgbClr val="000000"/>
                          </a:solidFill>
                          <a:latin typeface="Century"/>
                          <a:ea typeface="ＭＳ ゴシック"/>
                          <a:cs typeface="ＭＳ 明朝"/>
                        </a:rPr>
                        <a:t>（心身機能）</a:t>
                      </a: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0" dirty="0">
                          <a:solidFill>
                            <a:srgbClr val="FF0000"/>
                          </a:solidFill>
                          <a:latin typeface="Century"/>
                          <a:ea typeface="ＭＳ ゴシック"/>
                          <a:cs typeface="ＭＳ 明朝"/>
                        </a:rPr>
                        <a:t>・</a:t>
                      </a:r>
                      <a:r>
                        <a:rPr lang="ja-JP" sz="1600" kern="100" dirty="0">
                          <a:solidFill>
                            <a:srgbClr val="FF0000"/>
                          </a:solidFill>
                          <a:latin typeface="Century"/>
                          <a:ea typeface="ＭＳ ゴシック"/>
                          <a:cs typeface="Times New Roman"/>
                        </a:rPr>
                        <a:t>リハビリに参加できる　　　　　　　　　</a:t>
                      </a:r>
                      <a:r>
                        <a:rPr lang="ja-JP" sz="1600" kern="100" dirty="0">
                          <a:solidFill>
                            <a:srgbClr val="000000"/>
                          </a:solidFill>
                          <a:latin typeface="Century"/>
                          <a:ea typeface="ＭＳ ゴシック"/>
                          <a:cs typeface="Times New Roman"/>
                        </a:rPr>
                        <a:t>（参加）</a:t>
                      </a: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・入院前は、市内の碁会所に通っていた　　</a:t>
                      </a:r>
                      <a:r>
                        <a:rPr lang="ja-JP" sz="1600" kern="100" dirty="0">
                          <a:solidFill>
                            <a:srgbClr val="000000"/>
                          </a:solidFill>
                          <a:latin typeface="Century"/>
                          <a:ea typeface="ＭＳ ゴシック"/>
                          <a:cs typeface="Times New Roman"/>
                        </a:rPr>
                        <a:t>（参加）</a:t>
                      </a:r>
                      <a:endParaRPr lang="ja-JP" sz="1600" kern="100" dirty="0">
                        <a:latin typeface="Century"/>
                        <a:ea typeface="ＭＳ 明朝"/>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15932">
                <a:tc rowSpan="6">
                  <a:txBody>
                    <a:bodyPr/>
                    <a:lstStyle/>
                    <a:p>
                      <a:pPr algn="ctr">
                        <a:spcAft>
                          <a:spcPts val="0"/>
                        </a:spcAft>
                      </a:pP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ニ</a:t>
                      </a:r>
                      <a:endParaRPr lang="ja-JP" sz="2000" kern="100" dirty="0">
                        <a:latin typeface="+mn-ea"/>
                        <a:ea typeface="+mn-ea"/>
                        <a:cs typeface="Times New Roman"/>
                      </a:endParaRPr>
                    </a:p>
                    <a:p>
                      <a:pPr algn="ctr">
                        <a:spcAft>
                          <a:spcPts val="0"/>
                        </a:spcAft>
                      </a:pPr>
                      <a:r>
                        <a:rPr lang="en-US" sz="2000" b="1" kern="100" dirty="0">
                          <a:latin typeface="+mn-ea"/>
                          <a:ea typeface="+mn-ea"/>
                          <a:cs typeface="Times New Roman"/>
                        </a:rPr>
                        <a:t>|</a:t>
                      </a: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ズ②</a:t>
                      </a:r>
                      <a:endParaRPr lang="ja-JP" sz="2000" kern="100" dirty="0">
                        <a:latin typeface="+mn-ea"/>
                        <a:ea typeface="+mn-ea"/>
                        <a:cs typeface="Times New Roman"/>
                      </a:endParaRPr>
                    </a:p>
                  </a:txBody>
                  <a:tcPr marL="41662" marR="41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solidFill>
                            <a:srgbClr val="FF0000"/>
                          </a:solidFill>
                          <a:latin typeface="Century"/>
                          <a:ea typeface="ＭＳ ゴシック"/>
                          <a:cs typeface="Times New Roman"/>
                        </a:rPr>
                        <a:t>・右上下肢は自由に動く　　　　　　　</a:t>
                      </a:r>
                      <a:r>
                        <a:rPr lang="ja-JP" sz="1600" kern="0" dirty="0">
                          <a:solidFill>
                            <a:srgbClr val="000000"/>
                          </a:solidFill>
                          <a:latin typeface="Century"/>
                          <a:ea typeface="ＭＳ ゴシック"/>
                          <a:cs typeface="ＭＳ 明朝"/>
                        </a:rPr>
                        <a:t>（心身機能）</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6">
                  <a:txBody>
                    <a:bodyPr/>
                    <a:lstStyle/>
                    <a:p>
                      <a:pPr algn="just">
                        <a:spcAft>
                          <a:spcPts val="0"/>
                        </a:spcAft>
                      </a:pPr>
                      <a:endParaRPr lang="ja-JP" sz="2000" kern="10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2000" b="1" kern="100">
                          <a:solidFill>
                            <a:srgbClr val="FF0000"/>
                          </a:solidFill>
                          <a:latin typeface="Century"/>
                          <a:ea typeface="ＭＳ ゴシック"/>
                          <a:cs typeface="Times New Roman"/>
                        </a:rPr>
                        <a:t>家の風呂にゆっくり入りたい</a:t>
                      </a:r>
                      <a:endParaRPr lang="ja-JP" sz="2000" b="1"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・病院内なら１人で移動できる　　　　　　</a:t>
                      </a:r>
                      <a:r>
                        <a:rPr lang="ja-JP" sz="1600" kern="0" dirty="0">
                          <a:solidFill>
                            <a:srgbClr val="000000"/>
                          </a:solidFill>
                          <a:latin typeface="Century"/>
                          <a:ea typeface="ＭＳ ゴシック"/>
                          <a:cs typeface="ＭＳ 明朝"/>
                        </a:rPr>
                        <a:t>（活動）</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a:t>
                      </a:r>
                      <a:r>
                        <a:rPr lang="ja-JP" sz="1600" kern="0" dirty="0">
                          <a:solidFill>
                            <a:srgbClr val="FF0000"/>
                          </a:solidFill>
                          <a:latin typeface="Century"/>
                          <a:ea typeface="ＭＳ ゴシック"/>
                          <a:cs typeface="ＭＳ 明朝"/>
                        </a:rPr>
                        <a:t>現在もリハビリ訓練中でありリハビリを</a:t>
                      </a:r>
                      <a:r>
                        <a:rPr lang="ja-JP" sz="1600" kern="100" dirty="0">
                          <a:solidFill>
                            <a:srgbClr val="FF0000"/>
                          </a:solidFill>
                          <a:latin typeface="Century"/>
                          <a:ea typeface="ＭＳ ゴシック"/>
                          <a:cs typeface="Times New Roman"/>
                        </a:rPr>
                        <a:t>受けられる</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9"/>
                  </a:ext>
                </a:extLst>
              </a:tr>
              <a:tr h="315932">
                <a:tc vMerge="1">
                  <a:txBody>
                    <a:bodyPr/>
                    <a:lstStyle/>
                    <a:p>
                      <a:endParaRPr kumimoji="1" lang="ja-JP" altLang="en-US"/>
                    </a:p>
                  </a:txBody>
                  <a:tcPr/>
                </a:tc>
                <a:tc vMerge="1">
                  <a:txBody>
                    <a:bodyPr/>
                    <a:lstStyle/>
                    <a:p>
                      <a:endParaRPr kumimoji="1" lang="ja-JP" altLang="en-US"/>
                    </a:p>
                  </a:txBody>
                  <a:tcPr/>
                </a:tc>
                <a:tc>
                  <a:txBody>
                    <a:bodyPr/>
                    <a:lstStyle/>
                    <a:p>
                      <a:pPr indent="114300" algn="just">
                        <a:spcAft>
                          <a:spcPts val="0"/>
                        </a:spcAft>
                      </a:pPr>
                      <a:r>
                        <a:rPr lang="ja-JP" sz="1600" kern="100" dirty="0">
                          <a:solidFill>
                            <a:srgbClr val="FF0000"/>
                          </a:solidFill>
                          <a:latin typeface="Century"/>
                          <a:ea typeface="ＭＳ ゴシック"/>
                          <a:cs typeface="Times New Roman"/>
                        </a:rPr>
                        <a:t>環境にある　　　　　　　　　　　　</a:t>
                      </a:r>
                      <a:r>
                        <a:rPr lang="ja-JP" sz="1600" kern="0" dirty="0">
                          <a:solidFill>
                            <a:srgbClr val="000000"/>
                          </a:solidFill>
                          <a:latin typeface="Century"/>
                          <a:ea typeface="ＭＳ ゴシック"/>
                          <a:cs typeface="ＭＳ 明朝"/>
                        </a:rPr>
                        <a:t>（物的環境）</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a:t>
                      </a:r>
                      <a:r>
                        <a:rPr lang="ja-JP" sz="1600" kern="0" dirty="0">
                          <a:solidFill>
                            <a:srgbClr val="FF0000"/>
                          </a:solidFill>
                          <a:latin typeface="Century"/>
                          <a:ea typeface="ＭＳ ゴシック"/>
                          <a:cs typeface="ＭＳ 明朝"/>
                        </a:rPr>
                        <a:t>家屋</a:t>
                      </a:r>
                      <a:r>
                        <a:rPr lang="en-US" sz="1600" kern="0" dirty="0">
                          <a:solidFill>
                            <a:srgbClr val="FF0000"/>
                          </a:solidFill>
                          <a:latin typeface="Century"/>
                          <a:ea typeface="ＭＳ ゴシック"/>
                          <a:cs typeface="ＭＳ 明朝"/>
                        </a:rPr>
                        <a:t>(</a:t>
                      </a:r>
                      <a:r>
                        <a:rPr lang="ja-JP" sz="1600" kern="0" dirty="0">
                          <a:solidFill>
                            <a:srgbClr val="FF0000"/>
                          </a:solidFill>
                          <a:latin typeface="Century"/>
                          <a:ea typeface="ＭＳ ゴシック"/>
                          <a:cs typeface="ＭＳ 明朝"/>
                        </a:rPr>
                        <a:t>持ち家</a:t>
                      </a:r>
                      <a:r>
                        <a:rPr lang="en-US" sz="1600" kern="0" dirty="0">
                          <a:solidFill>
                            <a:srgbClr val="FF0000"/>
                          </a:solidFill>
                          <a:latin typeface="Century"/>
                          <a:ea typeface="ＭＳ ゴシック"/>
                          <a:cs typeface="ＭＳ 明朝"/>
                        </a:rPr>
                        <a:t>)</a:t>
                      </a:r>
                      <a:r>
                        <a:rPr lang="ja-JP" sz="1600" kern="0" dirty="0">
                          <a:solidFill>
                            <a:srgbClr val="FF0000"/>
                          </a:solidFill>
                          <a:latin typeface="Century"/>
                          <a:ea typeface="ＭＳ ゴシック"/>
                          <a:cs typeface="ＭＳ 明朝"/>
                        </a:rPr>
                        <a:t>住宅街の中にある　　　</a:t>
                      </a:r>
                      <a:r>
                        <a:rPr lang="ja-JP" sz="1600" kern="0" dirty="0">
                          <a:solidFill>
                            <a:srgbClr val="000000"/>
                          </a:solidFill>
                          <a:latin typeface="Century"/>
                          <a:ea typeface="ＭＳ ゴシック"/>
                          <a:cs typeface="ＭＳ 明朝"/>
                        </a:rPr>
                        <a:t>（物的環境）</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1"/>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a:t>
                      </a:r>
                      <a:r>
                        <a:rPr lang="ja-JP" sz="1600" kern="0" dirty="0">
                          <a:solidFill>
                            <a:srgbClr val="FF0000"/>
                          </a:solidFill>
                          <a:latin typeface="Century"/>
                          <a:ea typeface="ＭＳ ゴシック"/>
                          <a:cs typeface="ＭＳ 明朝"/>
                        </a:rPr>
                        <a:t>家に帰ることが希望　　　　　　　　</a:t>
                      </a:r>
                      <a:r>
                        <a:rPr lang="ja-JP" sz="1600" kern="0" dirty="0">
                          <a:solidFill>
                            <a:srgbClr val="000000"/>
                          </a:solidFill>
                          <a:latin typeface="Century"/>
                          <a:ea typeface="ＭＳ ゴシック"/>
                          <a:cs typeface="ＭＳ 明朝"/>
                        </a:rPr>
                        <a:t>（個人因子）</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2"/>
                  </a:ext>
                </a:extLst>
              </a:tr>
              <a:tr h="315932">
                <a:tc rowSpan="6">
                  <a:txBody>
                    <a:bodyPr/>
                    <a:lstStyle/>
                    <a:p>
                      <a:pPr algn="ctr">
                        <a:spcAft>
                          <a:spcPts val="0"/>
                        </a:spcAft>
                      </a:pP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ニ</a:t>
                      </a:r>
                      <a:endParaRPr lang="ja-JP" sz="2000" kern="100" dirty="0">
                        <a:latin typeface="+mn-ea"/>
                        <a:ea typeface="+mn-ea"/>
                        <a:cs typeface="Times New Roman"/>
                      </a:endParaRPr>
                    </a:p>
                    <a:p>
                      <a:pPr algn="ctr">
                        <a:spcAft>
                          <a:spcPts val="0"/>
                        </a:spcAft>
                      </a:pPr>
                      <a:r>
                        <a:rPr lang="en-US" sz="2000" b="1" kern="100" dirty="0">
                          <a:latin typeface="+mn-ea"/>
                          <a:ea typeface="+mn-ea"/>
                          <a:cs typeface="Times New Roman"/>
                        </a:rPr>
                        <a:t>|</a:t>
                      </a:r>
                      <a:endParaRPr lang="ja-JP" sz="2000" kern="100" dirty="0">
                        <a:latin typeface="+mn-ea"/>
                        <a:ea typeface="+mn-ea"/>
                        <a:cs typeface="Times New Roman"/>
                      </a:endParaRPr>
                    </a:p>
                    <a:p>
                      <a:pPr algn="ctr">
                        <a:spcAft>
                          <a:spcPts val="0"/>
                        </a:spcAft>
                      </a:pPr>
                      <a:r>
                        <a:rPr lang="ja-JP" sz="2000" b="1" kern="100" dirty="0">
                          <a:latin typeface="+mn-ea"/>
                          <a:ea typeface="+mn-ea"/>
                          <a:cs typeface="Times New Roman"/>
                        </a:rPr>
                        <a:t>ズ③</a:t>
                      </a:r>
                      <a:endParaRPr lang="ja-JP" sz="2000" kern="100" dirty="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kern="10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solidFill>
                            <a:srgbClr val="1F3864"/>
                          </a:solidFill>
                          <a:latin typeface="Century"/>
                          <a:ea typeface="ＭＳ ゴシック"/>
                          <a:cs typeface="Times New Roman"/>
                        </a:rPr>
                        <a:t>・</a:t>
                      </a:r>
                      <a:r>
                        <a:rPr lang="ja-JP" sz="1600" kern="100" dirty="0">
                          <a:solidFill>
                            <a:schemeClr val="tx2">
                              <a:lumMod val="60000"/>
                              <a:lumOff val="40000"/>
                            </a:schemeClr>
                          </a:solidFill>
                          <a:latin typeface="Century"/>
                          <a:ea typeface="ＭＳ ゴシック"/>
                          <a:cs typeface="Times New Roman"/>
                        </a:rPr>
                        <a:t>血圧</a:t>
                      </a:r>
                      <a:r>
                        <a:rPr lang="ja-JP" altLang="en-US" sz="1600" kern="100" dirty="0">
                          <a:solidFill>
                            <a:schemeClr val="tx2">
                              <a:lumMod val="60000"/>
                              <a:lumOff val="40000"/>
                            </a:schemeClr>
                          </a:solidFill>
                          <a:latin typeface="Century"/>
                          <a:ea typeface="ＭＳ ゴシック"/>
                          <a:cs typeface="Times New Roman"/>
                        </a:rPr>
                        <a:t>は内服薬でコントロールできている</a:t>
                      </a:r>
                      <a:endParaRPr lang="ja-JP" sz="1600" kern="100" dirty="0">
                        <a:solidFill>
                          <a:schemeClr val="tx2">
                            <a:lumMod val="60000"/>
                            <a:lumOff val="40000"/>
                          </a:schemeClr>
                        </a:solidFill>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6">
                  <a:txBody>
                    <a:bodyPr/>
                    <a:lstStyle/>
                    <a:p>
                      <a:pPr algn="just">
                        <a:spcAft>
                          <a:spcPts val="0"/>
                        </a:spcAft>
                      </a:pPr>
                      <a:endParaRPr lang="ja-JP" sz="2000" kern="100">
                        <a:latin typeface="+mn-ea"/>
                        <a:ea typeface="+mn-ea"/>
                        <a:cs typeface="Times New Roman"/>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en-US" sz="2000" b="1" kern="100" dirty="0">
                          <a:solidFill>
                            <a:srgbClr val="FF0000"/>
                          </a:solidFill>
                          <a:latin typeface="ＭＳ ゴシック"/>
                          <a:ea typeface="ＭＳ 明朝"/>
                          <a:cs typeface="Times New Roman"/>
                        </a:rPr>
                        <a:t>1</a:t>
                      </a:r>
                      <a:r>
                        <a:rPr lang="ja-JP" sz="2000" b="1" kern="100" dirty="0">
                          <a:solidFill>
                            <a:srgbClr val="FF0000"/>
                          </a:solidFill>
                          <a:latin typeface="Century"/>
                          <a:ea typeface="ＭＳ ゴシック"/>
                          <a:cs typeface="Times New Roman"/>
                        </a:rPr>
                        <a:t>人で転倒することなく自由に動作をしたい</a:t>
                      </a:r>
                      <a:endParaRPr lang="ja-JP" sz="2000" b="1"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5932">
                <a:tc vMerge="1">
                  <a:txBody>
                    <a:bodyPr/>
                    <a:lstStyle/>
                    <a:p>
                      <a:endParaRPr kumimoji="1" lang="ja-JP" altLang="en-US"/>
                    </a:p>
                  </a:txBody>
                  <a:tcPr/>
                </a:tc>
                <a:tc vMerge="1">
                  <a:txBody>
                    <a:bodyPr/>
                    <a:lstStyle/>
                    <a:p>
                      <a:endParaRPr kumimoji="1" lang="ja-JP" altLang="en-US"/>
                    </a:p>
                  </a:txBody>
                  <a:tcPr/>
                </a:tc>
                <a:tc>
                  <a:txBody>
                    <a:bodyPr/>
                    <a:lstStyle/>
                    <a:p>
                      <a:pPr indent="114300" algn="just">
                        <a:spcAft>
                          <a:spcPts val="0"/>
                        </a:spcAft>
                      </a:pPr>
                      <a:r>
                        <a:rPr lang="ja-JP" sz="1600" kern="100" dirty="0">
                          <a:solidFill>
                            <a:srgbClr val="FF0000"/>
                          </a:solidFill>
                          <a:latin typeface="Century"/>
                          <a:ea typeface="ＭＳ ゴシック"/>
                          <a:cs typeface="Times New Roman"/>
                        </a:rPr>
                        <a:t>　　　　　　　　　　　　　　</a:t>
                      </a:r>
                      <a:r>
                        <a:rPr lang="ja-JP" altLang="en-US" sz="1600" kern="100" dirty="0">
                          <a:solidFill>
                            <a:srgbClr val="FF0000"/>
                          </a:solidFill>
                          <a:latin typeface="Century"/>
                          <a:ea typeface="ＭＳ ゴシック"/>
                          <a:cs typeface="Times New Roman"/>
                        </a:rPr>
                        <a:t>　　　</a:t>
                      </a:r>
                      <a:r>
                        <a:rPr lang="ja-JP" sz="1600" kern="0" dirty="0">
                          <a:solidFill>
                            <a:srgbClr val="000000"/>
                          </a:solidFill>
                          <a:latin typeface="Century"/>
                          <a:ea typeface="ＭＳ ゴシック"/>
                          <a:cs typeface="ＭＳ 明朝"/>
                        </a:rPr>
                        <a:t>（健康状態）</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4"/>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0" dirty="0">
                          <a:solidFill>
                            <a:srgbClr val="FF0000"/>
                          </a:solidFill>
                          <a:latin typeface="Century"/>
                          <a:ea typeface="ＭＳ ゴシック"/>
                          <a:cs typeface="ＭＳ 明朝"/>
                        </a:rPr>
                        <a:t>・洋式トイレに</a:t>
                      </a:r>
                      <a:r>
                        <a:rPr lang="en-US" sz="1600" kern="0" dirty="0">
                          <a:solidFill>
                            <a:srgbClr val="FF0000"/>
                          </a:solidFill>
                          <a:latin typeface="Century"/>
                          <a:ea typeface="ＭＳ ゴシック"/>
                          <a:cs typeface="ＭＳ 明朝"/>
                        </a:rPr>
                        <a:t>1</a:t>
                      </a:r>
                      <a:r>
                        <a:rPr lang="ja-JP" sz="1600" kern="0" dirty="0">
                          <a:solidFill>
                            <a:srgbClr val="FF0000"/>
                          </a:solidFill>
                          <a:latin typeface="Century"/>
                          <a:ea typeface="ＭＳ ゴシック"/>
                          <a:cs typeface="ＭＳ 明朝"/>
                        </a:rPr>
                        <a:t>人で行っている　　　　　</a:t>
                      </a:r>
                      <a:r>
                        <a:rPr lang="ja-JP" sz="1600" kern="0" dirty="0">
                          <a:solidFill>
                            <a:srgbClr val="000000"/>
                          </a:solidFill>
                          <a:latin typeface="Century"/>
                          <a:ea typeface="ＭＳ ゴシック"/>
                          <a:cs typeface="ＭＳ 明朝"/>
                        </a:rPr>
                        <a:t>（活動）</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0">
                          <a:solidFill>
                            <a:srgbClr val="FF0000"/>
                          </a:solidFill>
                          <a:latin typeface="Century"/>
                          <a:ea typeface="ＭＳ ゴシック"/>
                          <a:cs typeface="ＭＳ 明朝"/>
                        </a:rPr>
                        <a:t>・寝返り、起き上がり、移乗は何かにつまればできる</a:t>
                      </a:r>
                      <a:endParaRPr lang="ja-JP" sz="1600" kern="10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6"/>
                  </a:ext>
                </a:extLst>
              </a:tr>
              <a:tr h="31593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・自宅は</a:t>
                      </a:r>
                      <a:r>
                        <a:rPr lang="ja-JP" sz="1600" kern="0" dirty="0">
                          <a:solidFill>
                            <a:srgbClr val="FF0000"/>
                          </a:solidFill>
                          <a:latin typeface="Century"/>
                          <a:ea typeface="ＭＳ ゴシック"/>
                          <a:cs typeface="ＭＳ 明朝"/>
                        </a:rPr>
                        <a:t>洋式トイレに改造している　　</a:t>
                      </a:r>
                      <a:r>
                        <a:rPr lang="ja-JP" sz="1600" kern="0" dirty="0">
                          <a:solidFill>
                            <a:srgbClr val="000000"/>
                          </a:solidFill>
                          <a:latin typeface="Century"/>
                          <a:ea typeface="ＭＳ ゴシック"/>
                          <a:cs typeface="ＭＳ 明朝"/>
                        </a:rPr>
                        <a:t>（物的環境）</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7"/>
                  </a:ext>
                </a:extLst>
              </a:tr>
              <a:tr h="17238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0" dirty="0">
                          <a:solidFill>
                            <a:srgbClr val="FF0000"/>
                          </a:solidFill>
                          <a:latin typeface="Century"/>
                          <a:ea typeface="ＭＳ ゴシック"/>
                          <a:cs typeface="ＭＳ 明朝"/>
                        </a:rPr>
                        <a:t>・</a:t>
                      </a:r>
                      <a:r>
                        <a:rPr lang="ja-JP" sz="1600" kern="100" dirty="0">
                          <a:solidFill>
                            <a:srgbClr val="FF0000"/>
                          </a:solidFill>
                          <a:latin typeface="Century"/>
                          <a:ea typeface="ＭＳ ゴシック"/>
                          <a:cs typeface="Times New Roman"/>
                        </a:rPr>
                        <a:t>リハビリに参加できる　　　　　　　　　</a:t>
                      </a:r>
                      <a:r>
                        <a:rPr lang="ja-JP" sz="1600" kern="100" dirty="0">
                          <a:solidFill>
                            <a:srgbClr val="000000"/>
                          </a:solidFill>
                          <a:latin typeface="Century"/>
                          <a:ea typeface="ＭＳ ゴシック"/>
                          <a:cs typeface="Times New Roman"/>
                        </a:rPr>
                        <a:t>（参加）</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8"/>
                  </a:ext>
                </a:extLst>
              </a:tr>
            </a:tbl>
          </a:graphicData>
        </a:graphic>
      </p:graphicFrame>
      <p:sp>
        <p:nvSpPr>
          <p:cNvPr id="2" name="正方形/長方形 1"/>
          <p:cNvSpPr/>
          <p:nvPr/>
        </p:nvSpPr>
        <p:spPr>
          <a:xfrm>
            <a:off x="0" y="0"/>
            <a:ext cx="2390398" cy="324000"/>
          </a:xfrm>
          <a:prstGeom prst="rect">
            <a:avLst/>
          </a:prstGeom>
          <a:solidFill>
            <a:srgbClr val="FF0000"/>
          </a:solidFill>
        </p:spPr>
        <p:txBody>
          <a:bodyPr wrap="none">
            <a:spAutoFit/>
          </a:bodyPr>
          <a:lstStyle/>
          <a:p>
            <a:pPr eaLnBrk="1" hangingPunct="1">
              <a:defRPr/>
            </a:pPr>
            <a:r>
              <a:rPr lang="ja-JP" altLang="en-US" dirty="0">
                <a:ea typeface="ＭＳ Ｐゴシック" panose="020B0600070205080204" pitchFamily="50" charset="-128"/>
              </a:rPr>
              <a:t>　</a:t>
            </a:r>
            <a:r>
              <a:rPr lang="ja-JP" altLang="en-US" b="1" dirty="0">
                <a:solidFill>
                  <a:schemeClr val="bg1"/>
                </a:solidFill>
                <a:ea typeface="ＭＳ Ｐゴシック" panose="020B0600070205080204" pitchFamily="50" charset="-128"/>
              </a:rPr>
              <a:t>演習シート　記載例</a:t>
            </a:r>
            <a:r>
              <a:rPr lang="ja-JP" altLang="en-US" b="1" dirty="0">
                <a:ea typeface="ＭＳ Ｐゴシック" panose="020B0600070205080204" pitchFamily="50" charset="-128"/>
              </a:rPr>
              <a:t>　</a:t>
            </a:r>
            <a:endParaRPr lang="ja-JP" altLang="en-US" dirty="0">
              <a:ea typeface="ＭＳ Ｐゴシック" panose="020B0600070205080204" pitchFamily="50" charset="-128"/>
            </a:endParaRPr>
          </a:p>
        </p:txBody>
      </p:sp>
      <p:sp>
        <p:nvSpPr>
          <p:cNvPr id="27715" name="AutoShape 2"/>
          <p:cNvSpPr>
            <a:spLocks noChangeArrowheads="1"/>
          </p:cNvSpPr>
          <p:nvPr/>
        </p:nvSpPr>
        <p:spPr bwMode="auto">
          <a:xfrm>
            <a:off x="6493077" y="404664"/>
            <a:ext cx="2555875" cy="331900"/>
          </a:xfrm>
          <a:prstGeom prst="roundRect">
            <a:avLst>
              <a:gd name="adj" fmla="val 16667"/>
            </a:avLst>
          </a:prstGeom>
          <a:solidFill>
            <a:srgbClr val="0070C0"/>
          </a:solidFill>
          <a:ln w="9525">
            <a:solidFill>
              <a:srgbClr val="000000"/>
            </a:solidFill>
            <a:round/>
            <a:headEnd/>
            <a:tailEnd/>
          </a:ln>
        </p:spPr>
        <p:txBody>
          <a:bodyPr/>
          <a:lstStyle/>
          <a:p>
            <a:pPr algn="ctr" eaLnBrk="1" hangingPunct="1"/>
            <a:r>
              <a:rPr lang="ja-JP" altLang="en-US" sz="1600" b="1" dirty="0">
                <a:solidFill>
                  <a:schemeClr val="bg1"/>
                </a:solidFill>
                <a:latin typeface="HG創英角ﾎﾟｯﾌﾟ体" pitchFamily="49" charset="-128"/>
              </a:rPr>
              <a:t>生活全般解決すべき課題</a:t>
            </a:r>
            <a:endParaRPr lang="ja-JP" altLang="ja-JP" sz="1600" b="1" dirty="0">
              <a:solidFill>
                <a:schemeClr val="bg1"/>
              </a:solidFill>
            </a:endParaRPr>
          </a:p>
        </p:txBody>
      </p:sp>
      <p:sp>
        <p:nvSpPr>
          <p:cNvPr id="27716" name="AutoShape 3"/>
          <p:cNvSpPr>
            <a:spLocks noChangeArrowheads="1"/>
          </p:cNvSpPr>
          <p:nvPr/>
        </p:nvSpPr>
        <p:spPr bwMode="auto">
          <a:xfrm>
            <a:off x="1835696" y="357141"/>
            <a:ext cx="3132138" cy="360363"/>
          </a:xfrm>
          <a:prstGeom prst="roundRect">
            <a:avLst>
              <a:gd name="adj" fmla="val 16667"/>
            </a:avLst>
          </a:prstGeom>
          <a:solidFill>
            <a:srgbClr val="FF3399"/>
          </a:solidFill>
          <a:ln w="9525">
            <a:solidFill>
              <a:srgbClr val="000000"/>
            </a:solidFill>
            <a:round/>
            <a:headEnd/>
            <a:tailEnd/>
          </a:ln>
        </p:spPr>
        <p:txBody>
          <a:bodyPr tIns="0"/>
          <a:lstStyle/>
          <a:p>
            <a:pPr algn="ctr" eaLnBrk="1" hangingPunct="1"/>
            <a:r>
              <a:rPr lang="ja-JP" altLang="en-US" sz="2000" b="1" dirty="0">
                <a:solidFill>
                  <a:schemeClr val="bg1"/>
                </a:solidFill>
                <a:latin typeface="HG創英角ﾎﾟｯﾌﾟ体" pitchFamily="49" charset="-128"/>
              </a:rPr>
              <a:t>プラス面</a:t>
            </a:r>
            <a:r>
              <a:rPr lang="ja-JP" altLang="en-US" sz="2000" dirty="0">
                <a:solidFill>
                  <a:schemeClr val="bg1"/>
                </a:solidFill>
                <a:latin typeface="HG創英角ﾎﾟｯﾌﾟ体" pitchFamily="49" charset="-128"/>
              </a:rPr>
              <a:t>、</a:t>
            </a:r>
            <a:r>
              <a:rPr lang="ja-JP" altLang="en-US" sz="2000" b="1" dirty="0">
                <a:solidFill>
                  <a:schemeClr val="bg1"/>
                </a:solidFill>
                <a:latin typeface="HG創英角ﾎﾟｯﾌﾟ体" pitchFamily="49" charset="-128"/>
              </a:rPr>
              <a:t>ストレングス</a:t>
            </a:r>
            <a:endParaRPr lang="ja-JP" altLang="ja-JP" sz="2000" b="1" dirty="0">
              <a:solidFill>
                <a:schemeClr val="bg1"/>
              </a:solidFill>
            </a:endParaRPr>
          </a:p>
        </p:txBody>
      </p:sp>
      <p:sp>
        <p:nvSpPr>
          <p:cNvPr id="27717" name="Line 32"/>
          <p:cNvSpPr>
            <a:spLocks noChangeShapeType="1"/>
          </p:cNvSpPr>
          <p:nvPr/>
        </p:nvSpPr>
        <p:spPr bwMode="auto">
          <a:xfrm>
            <a:off x="539750" y="2349500"/>
            <a:ext cx="395288" cy="0"/>
          </a:xfrm>
          <a:prstGeom prst="line">
            <a:avLst/>
          </a:prstGeom>
          <a:noFill/>
          <a:ln w="57150">
            <a:solidFill>
              <a:srgbClr val="000000"/>
            </a:solidFill>
            <a:round/>
            <a:headEnd/>
            <a:tailEnd type="triangle" w="med" len="med"/>
          </a:ln>
        </p:spPr>
        <p:txBody>
          <a:bodyPr/>
          <a:lstStyle/>
          <a:p>
            <a:endParaRPr lang="ja-JP" altLang="en-US"/>
          </a:p>
        </p:txBody>
      </p:sp>
      <p:sp>
        <p:nvSpPr>
          <p:cNvPr id="27718" name="Line 32"/>
          <p:cNvSpPr>
            <a:spLocks noChangeShapeType="1"/>
          </p:cNvSpPr>
          <p:nvPr/>
        </p:nvSpPr>
        <p:spPr bwMode="auto">
          <a:xfrm>
            <a:off x="539750" y="4149725"/>
            <a:ext cx="395288" cy="0"/>
          </a:xfrm>
          <a:prstGeom prst="line">
            <a:avLst/>
          </a:prstGeom>
          <a:noFill/>
          <a:ln w="57150">
            <a:solidFill>
              <a:srgbClr val="000000"/>
            </a:solidFill>
            <a:round/>
            <a:headEnd/>
            <a:tailEnd type="triangle" w="med" len="med"/>
          </a:ln>
        </p:spPr>
        <p:txBody>
          <a:bodyPr/>
          <a:lstStyle/>
          <a:p>
            <a:endParaRPr lang="ja-JP" altLang="en-US"/>
          </a:p>
        </p:txBody>
      </p:sp>
      <p:sp>
        <p:nvSpPr>
          <p:cNvPr id="27719" name="Line 32"/>
          <p:cNvSpPr>
            <a:spLocks noChangeShapeType="1"/>
          </p:cNvSpPr>
          <p:nvPr/>
        </p:nvSpPr>
        <p:spPr bwMode="auto">
          <a:xfrm>
            <a:off x="539750" y="6092825"/>
            <a:ext cx="395288" cy="0"/>
          </a:xfrm>
          <a:prstGeom prst="line">
            <a:avLst/>
          </a:prstGeom>
          <a:noFill/>
          <a:ln w="57150">
            <a:solidFill>
              <a:srgbClr val="000000"/>
            </a:solidFill>
            <a:round/>
            <a:headEnd/>
            <a:tailEnd type="triangle" w="med" len="med"/>
          </a:ln>
        </p:spPr>
        <p:txBody>
          <a:bodyPr/>
          <a:lstStyle/>
          <a:p>
            <a:endParaRPr lang="ja-JP" altLang="en-US"/>
          </a:p>
        </p:txBody>
      </p:sp>
      <p:sp>
        <p:nvSpPr>
          <p:cNvPr id="27720" name="Line 32"/>
          <p:cNvSpPr>
            <a:spLocks noChangeShapeType="1"/>
          </p:cNvSpPr>
          <p:nvPr/>
        </p:nvSpPr>
        <p:spPr bwMode="auto">
          <a:xfrm>
            <a:off x="6084888" y="2349500"/>
            <a:ext cx="395287" cy="0"/>
          </a:xfrm>
          <a:prstGeom prst="line">
            <a:avLst/>
          </a:prstGeom>
          <a:noFill/>
          <a:ln w="57150">
            <a:solidFill>
              <a:srgbClr val="FF3399"/>
            </a:solidFill>
            <a:round/>
            <a:headEnd/>
            <a:tailEnd type="triangle" w="med" len="med"/>
          </a:ln>
        </p:spPr>
        <p:txBody>
          <a:bodyPr/>
          <a:lstStyle/>
          <a:p>
            <a:endParaRPr lang="ja-JP" altLang="en-US"/>
          </a:p>
        </p:txBody>
      </p:sp>
      <p:sp>
        <p:nvSpPr>
          <p:cNvPr id="27721" name="Line 32"/>
          <p:cNvSpPr>
            <a:spLocks noChangeShapeType="1"/>
          </p:cNvSpPr>
          <p:nvPr/>
        </p:nvSpPr>
        <p:spPr bwMode="auto">
          <a:xfrm>
            <a:off x="6084888" y="4149725"/>
            <a:ext cx="395287" cy="0"/>
          </a:xfrm>
          <a:prstGeom prst="line">
            <a:avLst/>
          </a:prstGeom>
          <a:noFill/>
          <a:ln w="57150">
            <a:solidFill>
              <a:srgbClr val="FF3399"/>
            </a:solidFill>
            <a:round/>
            <a:headEnd/>
            <a:tailEnd type="triangle" w="med" len="med"/>
          </a:ln>
        </p:spPr>
        <p:txBody>
          <a:bodyPr/>
          <a:lstStyle/>
          <a:p>
            <a:endParaRPr lang="ja-JP" altLang="en-US"/>
          </a:p>
        </p:txBody>
      </p:sp>
      <p:sp>
        <p:nvSpPr>
          <p:cNvPr id="27722" name="Line 32"/>
          <p:cNvSpPr>
            <a:spLocks noChangeShapeType="1"/>
          </p:cNvSpPr>
          <p:nvPr/>
        </p:nvSpPr>
        <p:spPr bwMode="auto">
          <a:xfrm>
            <a:off x="6011863" y="6092825"/>
            <a:ext cx="395287" cy="0"/>
          </a:xfrm>
          <a:prstGeom prst="line">
            <a:avLst/>
          </a:prstGeom>
          <a:noFill/>
          <a:ln w="57150">
            <a:solidFill>
              <a:srgbClr val="FF3399"/>
            </a:solidFill>
            <a:round/>
            <a:headEnd/>
            <a:tailEnd type="triangle" w="med" len="med"/>
          </a:ln>
        </p:spPr>
        <p:txBody>
          <a:bodyPr/>
          <a:lstStyle/>
          <a:p>
            <a:endParaRPr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4231458288"/>
              </p:ext>
            </p:extLst>
          </p:nvPr>
        </p:nvGraphicFramePr>
        <p:xfrm>
          <a:off x="0" y="1125538"/>
          <a:ext cx="9144000" cy="2372472"/>
        </p:xfrm>
        <a:graphic>
          <a:graphicData uri="http://schemas.openxmlformats.org/drawingml/2006/table">
            <a:tbl>
              <a:tblPr/>
              <a:tblGrid>
                <a:gridCol w="467543">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5365921">
                  <a:extLst>
                    <a:ext uri="{9D8B030D-6E8A-4147-A177-3AD203B41FA5}">
                      <a16:colId xmlns:a16="http://schemas.microsoft.com/office/drawing/2014/main" val="20002"/>
                    </a:ext>
                  </a:extLst>
                </a:gridCol>
                <a:gridCol w="394719">
                  <a:extLst>
                    <a:ext uri="{9D8B030D-6E8A-4147-A177-3AD203B41FA5}">
                      <a16:colId xmlns:a16="http://schemas.microsoft.com/office/drawing/2014/main" val="20003"/>
                    </a:ext>
                  </a:extLst>
                </a:gridCol>
                <a:gridCol w="2483769">
                  <a:extLst>
                    <a:ext uri="{9D8B030D-6E8A-4147-A177-3AD203B41FA5}">
                      <a16:colId xmlns:a16="http://schemas.microsoft.com/office/drawing/2014/main" val="20004"/>
                    </a:ext>
                  </a:extLst>
                </a:gridCol>
              </a:tblGrid>
              <a:tr h="393243">
                <a:tc rowSpan="6">
                  <a:txBody>
                    <a:bodyPr/>
                    <a:lstStyle/>
                    <a:p>
                      <a:pPr algn="ctr">
                        <a:spcAft>
                          <a:spcPts val="0"/>
                        </a:spcAft>
                      </a:pPr>
                      <a:endParaRPr lang="ja-JP" sz="2000" kern="100" dirty="0">
                        <a:latin typeface="Century"/>
                        <a:ea typeface="ＭＳ 明朝"/>
                        <a:cs typeface="Times New Roman"/>
                      </a:endParaRPr>
                    </a:p>
                    <a:p>
                      <a:pPr algn="ctr">
                        <a:spcAft>
                          <a:spcPts val="0"/>
                        </a:spcAft>
                      </a:pPr>
                      <a:r>
                        <a:rPr lang="ja-JP" sz="2000" b="1" kern="100" dirty="0">
                          <a:latin typeface="Century"/>
                          <a:ea typeface="HGPｺﾞｼｯｸM"/>
                          <a:cs typeface="Times New Roman"/>
                        </a:rPr>
                        <a:t>ニ</a:t>
                      </a:r>
                      <a:endParaRPr lang="ja-JP" sz="2000" kern="100" dirty="0">
                        <a:latin typeface="Century"/>
                        <a:ea typeface="ＭＳ 明朝"/>
                        <a:cs typeface="Times New Roman"/>
                      </a:endParaRPr>
                    </a:p>
                    <a:p>
                      <a:pPr algn="ctr">
                        <a:spcAft>
                          <a:spcPts val="0"/>
                        </a:spcAft>
                      </a:pPr>
                      <a:r>
                        <a:rPr lang="en-US" sz="2000" b="1" kern="100" dirty="0">
                          <a:latin typeface="ＭＳ Ｐ明朝"/>
                          <a:ea typeface="ＭＳ 明朝"/>
                          <a:cs typeface="Times New Roman"/>
                        </a:rPr>
                        <a:t>|</a:t>
                      </a:r>
                      <a:endParaRPr lang="ja-JP" sz="2000" kern="100" dirty="0">
                        <a:latin typeface="Century"/>
                        <a:ea typeface="ＭＳ 明朝"/>
                        <a:cs typeface="Times New Roman"/>
                      </a:endParaRPr>
                    </a:p>
                    <a:p>
                      <a:pPr algn="ctr">
                        <a:spcAft>
                          <a:spcPts val="0"/>
                        </a:spcAft>
                      </a:pPr>
                      <a:r>
                        <a:rPr lang="ja-JP" sz="2000" b="1" kern="100" dirty="0">
                          <a:latin typeface="Century"/>
                          <a:ea typeface="HGPｺﾞｼｯｸM"/>
                          <a:cs typeface="Times New Roman"/>
                        </a:rPr>
                        <a:t>ズ④</a:t>
                      </a:r>
                      <a:endParaRPr lang="ja-JP" sz="2000" kern="100" dirty="0">
                        <a:latin typeface="Century"/>
                        <a:ea typeface="ＭＳ 明朝"/>
                        <a:cs typeface="Times New Roman"/>
                      </a:endParaRPr>
                    </a:p>
                  </a:txBody>
                  <a:tcPr marL="66101" marR="661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endParaRPr lang="ja-JP" sz="2000" kern="100" dirty="0">
                        <a:latin typeface="Century"/>
                        <a:ea typeface="ＭＳ 明朝"/>
                        <a:cs typeface="Times New Roman"/>
                      </a:endParaRPr>
                    </a:p>
                  </a:txBody>
                  <a:tcPr marL="66101" marR="66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sz="1600" kern="100" dirty="0">
                          <a:solidFill>
                            <a:srgbClr val="1F3864"/>
                          </a:solidFill>
                          <a:latin typeface="Century"/>
                          <a:ea typeface="ＭＳ ゴシック"/>
                          <a:cs typeface="Times New Roman"/>
                        </a:rPr>
                        <a:t>・</a:t>
                      </a:r>
                      <a:r>
                        <a:rPr lang="ja-JP" altLang="ja-JP" sz="1600" kern="100" dirty="0">
                          <a:solidFill>
                            <a:srgbClr val="FF0000"/>
                          </a:solidFill>
                          <a:latin typeface="Century"/>
                          <a:ea typeface="ＭＳ ゴシック"/>
                          <a:cs typeface="Times New Roman"/>
                        </a:rPr>
                        <a:t>血圧</a:t>
                      </a:r>
                      <a:r>
                        <a:rPr lang="ja-JP" altLang="en-US" sz="1600" kern="100" dirty="0">
                          <a:solidFill>
                            <a:srgbClr val="FF0000"/>
                          </a:solidFill>
                          <a:latin typeface="Century"/>
                          <a:ea typeface="ＭＳ ゴシック"/>
                          <a:cs typeface="Times New Roman"/>
                        </a:rPr>
                        <a:t>は内服薬でコントロールできている</a:t>
                      </a:r>
                      <a:r>
                        <a:rPr lang="ja-JP" altLang="ja-JP" sz="1600" kern="0" dirty="0">
                          <a:solidFill>
                            <a:srgbClr val="000000"/>
                          </a:solidFill>
                          <a:latin typeface="Century"/>
                          <a:ea typeface="ＭＳ ゴシック"/>
                          <a:cs typeface="ＭＳ 明朝"/>
                        </a:rPr>
                        <a:t>（健康状態）</a:t>
                      </a:r>
                      <a:endParaRPr lang="ja-JP" alt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6">
                  <a:txBody>
                    <a:bodyPr/>
                    <a:lstStyle/>
                    <a:p>
                      <a:pPr algn="just">
                        <a:spcAft>
                          <a:spcPts val="0"/>
                        </a:spcAft>
                      </a:pPr>
                      <a:endParaRPr lang="ja-JP" sz="2000" kern="100" dirty="0">
                        <a:latin typeface="Century"/>
                        <a:ea typeface="ＭＳ 明朝"/>
                        <a:cs typeface="Times New Roman"/>
                      </a:endParaRPr>
                    </a:p>
                  </a:txBody>
                  <a:tcPr marL="66101" marR="66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kumimoji="1" lang="ja-JP" altLang="ja-JP" sz="2000" b="1" kern="1200" dirty="0">
                          <a:solidFill>
                            <a:srgbClr val="FF0000"/>
                          </a:solidFill>
                          <a:latin typeface="+mn-lt"/>
                          <a:ea typeface="+mn-ea"/>
                          <a:cs typeface="+mn-cs"/>
                        </a:rPr>
                        <a:t>病気の再発防止に気をつけながら元気を取り戻したい</a:t>
                      </a:r>
                      <a:endParaRPr lang="ja-JP" sz="2000" b="1" kern="100" dirty="0">
                        <a:solidFill>
                          <a:srgbClr val="FF0000"/>
                        </a:solidFill>
                        <a:latin typeface="Century"/>
                        <a:ea typeface="ＭＳ 明朝"/>
                        <a:cs typeface="Times New Roman"/>
                      </a:endParaRPr>
                    </a:p>
                  </a:txBody>
                  <a:tcPr marL="66101" marR="661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3243">
                <a:tc vMerge="1">
                  <a:txBody>
                    <a:bodyPr/>
                    <a:lstStyle/>
                    <a:p>
                      <a:endParaRPr kumimoji="1" lang="ja-JP" altLang="en-US"/>
                    </a:p>
                  </a:txBody>
                  <a:tcPr/>
                </a:tc>
                <a:tc vMerge="1">
                  <a:txBody>
                    <a:bodyPr/>
                    <a:lstStyle/>
                    <a:p>
                      <a:endParaRPr kumimoji="1" lang="ja-JP" altLang="en-US"/>
                    </a:p>
                  </a:txBody>
                  <a:tcPr/>
                </a:tc>
                <a:tc>
                  <a:txBody>
                    <a:bodyPr/>
                    <a:lstStyle/>
                    <a:p>
                      <a:pPr indent="114300" algn="just">
                        <a:spcAft>
                          <a:spcPts val="0"/>
                        </a:spcAft>
                      </a:pPr>
                      <a:r>
                        <a:rPr lang="ja-JP" sz="1600" kern="100" dirty="0">
                          <a:solidFill>
                            <a:srgbClr val="FF0000"/>
                          </a:solidFill>
                          <a:latin typeface="Century"/>
                          <a:ea typeface="ＭＳ ゴシック"/>
                          <a:cs typeface="Times New Roman"/>
                        </a:rPr>
                        <a:t>　　　　　　　　　　　　　　　　</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332909">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solidFill>
                            <a:srgbClr val="FF0000"/>
                          </a:solidFill>
                          <a:latin typeface="Century"/>
                          <a:ea typeface="ＭＳ ゴシック"/>
                          <a:cs typeface="Times New Roman"/>
                        </a:rPr>
                        <a:t>・妻は、退院後は自宅で夫を介護したいと思っている</a:t>
                      </a:r>
                      <a:endParaRPr lang="ja-JP" sz="1600" kern="10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453578">
                <a:tc vMerge="1">
                  <a:txBody>
                    <a:bodyPr/>
                    <a:lstStyle/>
                    <a:p>
                      <a:endParaRPr kumimoji="1" lang="ja-JP" altLang="en-US"/>
                    </a:p>
                  </a:txBody>
                  <a:tcPr/>
                </a:tc>
                <a:tc vMerge="1">
                  <a:txBody>
                    <a:bodyPr/>
                    <a:lstStyle/>
                    <a:p>
                      <a:endParaRPr kumimoji="1" lang="ja-JP" altLang="en-US"/>
                    </a:p>
                  </a:txBody>
                  <a:tcPr/>
                </a:tc>
                <a:tc>
                  <a:txBody>
                    <a:bodyPr/>
                    <a:lstStyle/>
                    <a:p>
                      <a:pPr indent="2286000" algn="just">
                        <a:spcAft>
                          <a:spcPts val="0"/>
                        </a:spcAft>
                      </a:pPr>
                      <a:r>
                        <a:rPr lang="ja-JP" altLang="en-US" sz="1600" kern="0" dirty="0">
                          <a:solidFill>
                            <a:srgbClr val="000000"/>
                          </a:solidFill>
                          <a:latin typeface="Century"/>
                          <a:ea typeface="ＭＳ ゴシック"/>
                          <a:cs typeface="ＭＳ 明朝"/>
                        </a:rPr>
                        <a:t>　　　　　　　　　</a:t>
                      </a:r>
                      <a:r>
                        <a:rPr lang="ja-JP" sz="1600" kern="0" dirty="0">
                          <a:solidFill>
                            <a:srgbClr val="000000"/>
                          </a:solidFill>
                          <a:latin typeface="Century"/>
                          <a:ea typeface="ＭＳ ゴシック"/>
                          <a:cs typeface="ＭＳ 明朝"/>
                        </a:rPr>
                        <a:t>（人的環境）</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393243">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solidFill>
                            <a:srgbClr val="FF0000"/>
                          </a:solidFill>
                          <a:latin typeface="Century"/>
                          <a:ea typeface="ＭＳ ゴシック"/>
                          <a:cs typeface="Times New Roman"/>
                        </a:rPr>
                        <a:t>・まじめで温厚な人柄　　　　　　　　　　</a:t>
                      </a:r>
                      <a:r>
                        <a:rPr lang="ja-JP" sz="1600" kern="0" dirty="0">
                          <a:solidFill>
                            <a:srgbClr val="000000"/>
                          </a:solidFill>
                          <a:latin typeface="Century"/>
                          <a:ea typeface="ＭＳ ゴシック"/>
                          <a:cs typeface="ＭＳ 明朝"/>
                        </a:rPr>
                        <a:t>（個人因子）</a:t>
                      </a:r>
                      <a:endParaRPr lang="ja-JP" sz="1600" kern="100" dirty="0">
                        <a:latin typeface="Century"/>
                        <a:ea typeface="ＭＳ 明朝"/>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40625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endParaRPr lang="en-US" sz="2000" kern="100" dirty="0">
                        <a:latin typeface="ＭＳ ゴシック"/>
                        <a:ea typeface="ＭＳ 明朝"/>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28717" name="AutoShape 2"/>
          <p:cNvSpPr>
            <a:spLocks noChangeArrowheads="1"/>
          </p:cNvSpPr>
          <p:nvPr/>
        </p:nvSpPr>
        <p:spPr bwMode="auto">
          <a:xfrm>
            <a:off x="6588125" y="476250"/>
            <a:ext cx="2555875" cy="384175"/>
          </a:xfrm>
          <a:prstGeom prst="roundRect">
            <a:avLst>
              <a:gd name="adj" fmla="val 16667"/>
            </a:avLst>
          </a:prstGeom>
          <a:solidFill>
            <a:srgbClr val="0070C0"/>
          </a:solidFill>
          <a:ln w="9525">
            <a:solidFill>
              <a:srgbClr val="000000"/>
            </a:solidFill>
            <a:round/>
            <a:headEnd/>
            <a:tailEnd/>
          </a:ln>
        </p:spPr>
        <p:txBody>
          <a:bodyPr/>
          <a:lstStyle/>
          <a:p>
            <a:pPr algn="ctr" eaLnBrk="1" hangingPunct="1"/>
            <a:r>
              <a:rPr lang="ja-JP" altLang="en-US" sz="1400" b="1">
                <a:solidFill>
                  <a:schemeClr val="bg1"/>
                </a:solidFill>
                <a:latin typeface="HG創英角ﾎﾟｯﾌﾟ体" pitchFamily="49" charset="-128"/>
              </a:rPr>
              <a:t>生活全般解決すべき課題</a:t>
            </a:r>
            <a:endParaRPr lang="ja-JP" altLang="ja-JP" sz="1400" b="1">
              <a:solidFill>
                <a:schemeClr val="bg1"/>
              </a:solidFill>
            </a:endParaRPr>
          </a:p>
        </p:txBody>
      </p:sp>
      <p:sp>
        <p:nvSpPr>
          <p:cNvPr id="28718" name="AutoShape 3"/>
          <p:cNvSpPr>
            <a:spLocks noChangeArrowheads="1"/>
          </p:cNvSpPr>
          <p:nvPr/>
        </p:nvSpPr>
        <p:spPr bwMode="auto">
          <a:xfrm>
            <a:off x="2124075" y="476250"/>
            <a:ext cx="3132138" cy="360363"/>
          </a:xfrm>
          <a:prstGeom prst="roundRect">
            <a:avLst>
              <a:gd name="adj" fmla="val 16667"/>
            </a:avLst>
          </a:prstGeom>
          <a:solidFill>
            <a:srgbClr val="FF3399"/>
          </a:solidFill>
          <a:ln w="9525">
            <a:solidFill>
              <a:srgbClr val="000000"/>
            </a:solidFill>
            <a:round/>
            <a:headEnd/>
            <a:tailEnd/>
          </a:ln>
        </p:spPr>
        <p:txBody>
          <a:bodyPr tIns="0"/>
          <a:lstStyle/>
          <a:p>
            <a:pPr algn="ctr" eaLnBrk="1" hangingPunct="1"/>
            <a:r>
              <a:rPr lang="ja-JP" altLang="en-US" sz="2000" b="1">
                <a:solidFill>
                  <a:schemeClr val="bg1"/>
                </a:solidFill>
                <a:latin typeface="HG創英角ﾎﾟｯﾌﾟ体" pitchFamily="49" charset="-128"/>
              </a:rPr>
              <a:t>プラス面</a:t>
            </a:r>
            <a:r>
              <a:rPr lang="ja-JP" altLang="en-US" sz="2000">
                <a:solidFill>
                  <a:schemeClr val="bg1"/>
                </a:solidFill>
                <a:latin typeface="HG創英角ﾎﾟｯﾌﾟ体" pitchFamily="49" charset="-128"/>
              </a:rPr>
              <a:t>、</a:t>
            </a:r>
            <a:r>
              <a:rPr lang="ja-JP" altLang="en-US" sz="2000" b="1">
                <a:solidFill>
                  <a:schemeClr val="bg1"/>
                </a:solidFill>
                <a:latin typeface="HG創英角ﾎﾟｯﾌﾟ体" pitchFamily="49" charset="-128"/>
              </a:rPr>
              <a:t>ストレングス</a:t>
            </a:r>
            <a:endParaRPr lang="ja-JP" altLang="ja-JP" sz="2000" b="1">
              <a:solidFill>
                <a:schemeClr val="bg1"/>
              </a:solidFill>
            </a:endParaRPr>
          </a:p>
        </p:txBody>
      </p:sp>
      <p:sp>
        <p:nvSpPr>
          <p:cNvPr id="28719" name="Line 32"/>
          <p:cNvSpPr>
            <a:spLocks noChangeShapeType="1"/>
          </p:cNvSpPr>
          <p:nvPr/>
        </p:nvSpPr>
        <p:spPr bwMode="auto">
          <a:xfrm>
            <a:off x="539750" y="2349500"/>
            <a:ext cx="395288" cy="0"/>
          </a:xfrm>
          <a:prstGeom prst="line">
            <a:avLst/>
          </a:prstGeom>
          <a:noFill/>
          <a:ln w="57150">
            <a:solidFill>
              <a:srgbClr val="000000"/>
            </a:solidFill>
            <a:round/>
            <a:headEnd/>
            <a:tailEnd type="triangle" w="med" len="med"/>
          </a:ln>
        </p:spPr>
        <p:txBody>
          <a:bodyPr/>
          <a:lstStyle/>
          <a:p>
            <a:endParaRPr lang="ja-JP" altLang="en-US"/>
          </a:p>
        </p:txBody>
      </p:sp>
      <p:sp>
        <p:nvSpPr>
          <p:cNvPr id="28721" name="Line 32"/>
          <p:cNvSpPr>
            <a:spLocks noChangeShapeType="1"/>
          </p:cNvSpPr>
          <p:nvPr/>
        </p:nvSpPr>
        <p:spPr bwMode="auto">
          <a:xfrm>
            <a:off x="6227763" y="2349500"/>
            <a:ext cx="395287" cy="0"/>
          </a:xfrm>
          <a:prstGeom prst="line">
            <a:avLst/>
          </a:prstGeom>
          <a:noFill/>
          <a:ln w="57150">
            <a:solidFill>
              <a:srgbClr val="FF3399"/>
            </a:solidFill>
            <a:round/>
            <a:headEnd/>
            <a:tailEnd type="triangle" w="med" len="med"/>
          </a:ln>
        </p:spPr>
        <p:txBody>
          <a:bodyPr/>
          <a:lstStyle/>
          <a:p>
            <a:endParaRPr lang="ja-JP" altLang="en-US"/>
          </a:p>
        </p:txBody>
      </p:sp>
      <p:sp>
        <p:nvSpPr>
          <p:cNvPr id="8" name="角丸四角形吹き出し 7"/>
          <p:cNvSpPr/>
          <p:nvPr/>
        </p:nvSpPr>
        <p:spPr>
          <a:xfrm>
            <a:off x="323528" y="4293096"/>
            <a:ext cx="8352928" cy="1656184"/>
          </a:xfrm>
          <a:prstGeom prst="wedgeRoundRectCallout">
            <a:avLst>
              <a:gd name="adj1" fmla="val 37970"/>
              <a:gd name="adj2" fmla="val -11397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t>次の演習➂：居宅サービス計画作成演習で、</a:t>
            </a:r>
          </a:p>
          <a:p>
            <a:r>
              <a:rPr kumimoji="1" lang="ja-JP" altLang="en-US" sz="3200" dirty="0"/>
              <a:t>ここで引き出した「生活全般の解決すべき課題（ニーズ）を、そのまま第</a:t>
            </a:r>
            <a:r>
              <a:rPr kumimoji="1" lang="en-US" altLang="ja-JP" sz="3200" dirty="0"/>
              <a:t>2</a:t>
            </a:r>
            <a:r>
              <a:rPr kumimoji="1" lang="ja-JP" altLang="en-US" sz="3200" dirty="0"/>
              <a:t>表に記載します</a:t>
            </a:r>
          </a:p>
        </p:txBody>
      </p:sp>
      <p:sp>
        <p:nvSpPr>
          <p:cNvPr id="9" name="正方形/長方形 8"/>
          <p:cNvSpPr/>
          <p:nvPr/>
        </p:nvSpPr>
        <p:spPr>
          <a:xfrm>
            <a:off x="0" y="0"/>
            <a:ext cx="2390398" cy="324000"/>
          </a:xfrm>
          <a:prstGeom prst="rect">
            <a:avLst/>
          </a:prstGeom>
          <a:solidFill>
            <a:srgbClr val="FF0000"/>
          </a:solidFill>
        </p:spPr>
        <p:txBody>
          <a:bodyPr wrap="none">
            <a:spAutoFit/>
          </a:bodyPr>
          <a:lstStyle/>
          <a:p>
            <a:pPr eaLnBrk="1" hangingPunct="1">
              <a:defRPr/>
            </a:pPr>
            <a:r>
              <a:rPr lang="ja-JP" altLang="en-US" dirty="0">
                <a:ea typeface="ＭＳ Ｐゴシック" panose="020B0600070205080204" pitchFamily="50" charset="-128"/>
              </a:rPr>
              <a:t>　</a:t>
            </a:r>
            <a:r>
              <a:rPr lang="ja-JP" altLang="en-US" b="1" dirty="0">
                <a:solidFill>
                  <a:schemeClr val="bg1"/>
                </a:solidFill>
                <a:ea typeface="ＭＳ Ｐゴシック" panose="020B0600070205080204" pitchFamily="50" charset="-128"/>
              </a:rPr>
              <a:t>演習シート　記載例</a:t>
            </a:r>
            <a:r>
              <a:rPr lang="ja-JP" altLang="en-US" b="1" dirty="0">
                <a:ea typeface="ＭＳ Ｐゴシック" panose="020B0600070205080204" pitchFamily="50" charset="-128"/>
              </a:rPr>
              <a:t>　</a:t>
            </a:r>
            <a:endParaRPr lang="ja-JP" altLang="en-US" dirty="0">
              <a:ea typeface="ＭＳ Ｐゴシック" panose="020B060007020508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2"/>
          <p:cNvSpPr>
            <a:spLocks noGrp="1"/>
          </p:cNvSpPr>
          <p:nvPr>
            <p:ph type="sldNum" sz="quarter" idx="12"/>
          </p:nvPr>
        </p:nvSpPr>
        <p:spPr>
          <a:xfrm>
            <a:off x="8775104" y="6519895"/>
            <a:ext cx="2133600" cy="365125"/>
          </a:xfrm>
        </p:spPr>
        <p:txBody>
          <a:bodyPr/>
          <a:lstStyle/>
          <a:p>
            <a:pPr algn="l"/>
            <a:fld id="{D79408FC-1019-4D17-9821-FE8F6A5D8B30}" type="slidenum">
              <a:rPr kumimoji="1" lang="ja-JP" altLang="en-US" sz="1800" smtClean="0">
                <a:solidFill>
                  <a:schemeClr val="tx1"/>
                </a:solidFill>
                <a:latin typeface="+mj-ea"/>
                <a:ea typeface="+mj-ea"/>
              </a:rPr>
              <a:pPr algn="l"/>
              <a:t>4</a:t>
            </a:fld>
            <a:endParaRPr kumimoji="1" lang="ja-JP" altLang="en-US" sz="1800" dirty="0">
              <a:solidFill>
                <a:schemeClr val="tx1"/>
              </a:solidFill>
              <a:latin typeface="+mj-ea"/>
              <a:ea typeface="+mj-ea"/>
            </a:endParaRPr>
          </a:p>
        </p:txBody>
      </p:sp>
      <p:sp>
        <p:nvSpPr>
          <p:cNvPr id="7" name="タイトル 1"/>
          <p:cNvSpPr txBox="1">
            <a:spLocks/>
          </p:cNvSpPr>
          <p:nvPr/>
        </p:nvSpPr>
        <p:spPr>
          <a:xfrm>
            <a:off x="755576" y="548680"/>
            <a:ext cx="7560840" cy="961020"/>
          </a:xfrm>
          <a:prstGeom prst="rect">
            <a:avLst/>
          </a:prstGeom>
          <a:solidFill>
            <a:schemeClr val="tx2">
              <a:lumMod val="20000"/>
              <a:lumOff val="80000"/>
            </a:schemeClr>
          </a:solidFill>
        </p:spPr>
        <p:txBody>
          <a:bodyPr vert="horz" lIns="91440" tIns="45720" rIns="91440" bIns="45720" rtlCol="0" anchor="ctr">
            <a:normAutofit fontScale="3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br>
              <a:rPr lang="en-US" altLang="ja-JP" sz="2800" dirty="0">
                <a:latin typeface="+mn-ea"/>
              </a:rPr>
            </a:br>
            <a:r>
              <a:rPr lang="ja-JP" altLang="en-US" sz="12800" dirty="0">
                <a:latin typeface="+mn-ea"/>
              </a:rPr>
              <a:t>　</a:t>
            </a:r>
            <a:r>
              <a:rPr lang="ja-JP" altLang="en-US" sz="19200" dirty="0">
                <a:solidFill>
                  <a:schemeClr val="accent2">
                    <a:lumMod val="60000"/>
                    <a:lumOff val="40000"/>
                  </a:schemeClr>
                </a:solidFill>
                <a:effectLst>
                  <a:outerShdw blurRad="38100" dist="38100" dir="2700000" algn="tl">
                    <a:srgbClr val="000000">
                      <a:alpha val="43137"/>
                    </a:srgbClr>
                  </a:outerShdw>
                </a:effectLst>
                <a:latin typeface="+mn-ea"/>
              </a:rPr>
              <a:t>総合演習の目的</a:t>
            </a:r>
            <a:endParaRPr lang="ja-JP" altLang="en-US" sz="19200" b="1" dirty="0">
              <a:solidFill>
                <a:schemeClr val="accent2">
                  <a:lumMod val="60000"/>
                  <a:lumOff val="40000"/>
                </a:schemeClr>
              </a:solidFill>
              <a:effectLst>
                <a:outerShdw blurRad="38100" dist="38100" dir="2700000" algn="tl">
                  <a:srgbClr val="000000">
                    <a:alpha val="43137"/>
                  </a:srgbClr>
                </a:outerShdw>
              </a:effectLst>
            </a:endParaRPr>
          </a:p>
        </p:txBody>
      </p:sp>
      <p:sp>
        <p:nvSpPr>
          <p:cNvPr id="2" name="テキスト ボックス 1"/>
          <p:cNvSpPr txBox="1"/>
          <p:nvPr/>
        </p:nvSpPr>
        <p:spPr>
          <a:xfrm>
            <a:off x="341111" y="1700808"/>
            <a:ext cx="8802889" cy="2308324"/>
          </a:xfrm>
          <a:prstGeom prst="rect">
            <a:avLst/>
          </a:prstGeom>
          <a:noFill/>
        </p:spPr>
        <p:txBody>
          <a:bodyPr wrap="square" rtlCol="0">
            <a:spAutoFit/>
          </a:bodyPr>
          <a:lstStyle/>
          <a:p>
            <a:endParaRPr lang="en-US" altLang="ja-JP" sz="3600" b="1" dirty="0">
              <a:latin typeface="+mn-ea"/>
              <a:cs typeface="ＭＳ Ｐゴシック" charset="0"/>
            </a:endParaRPr>
          </a:p>
          <a:p>
            <a:r>
              <a:rPr lang="ja-JP" altLang="en-US" sz="3600" b="1" dirty="0">
                <a:solidFill>
                  <a:srgbClr val="FF0000"/>
                </a:solidFill>
              </a:rPr>
              <a:t>　</a:t>
            </a:r>
            <a:r>
              <a:rPr lang="ja-JP" altLang="ja-JP" sz="3600" b="1" dirty="0">
                <a:solidFill>
                  <a:srgbClr val="FF0000"/>
                </a:solidFill>
              </a:rPr>
              <a:t>Ｅさんの事例を通して、ケアマネジメント</a:t>
            </a:r>
            <a:endParaRPr lang="en-US" altLang="ja-JP" sz="3600" b="1" dirty="0">
              <a:solidFill>
                <a:srgbClr val="FF0000"/>
              </a:solidFill>
            </a:endParaRPr>
          </a:p>
          <a:p>
            <a:r>
              <a:rPr lang="en-US" altLang="ja-JP" sz="3600" b="1" dirty="0">
                <a:solidFill>
                  <a:srgbClr val="FF0000"/>
                </a:solidFill>
              </a:rPr>
              <a:t>  </a:t>
            </a:r>
            <a:r>
              <a:rPr lang="ja-JP" altLang="ja-JP" sz="3600" b="1" dirty="0">
                <a:solidFill>
                  <a:srgbClr val="FF0000"/>
                </a:solidFill>
              </a:rPr>
              <a:t>プロセスについて更なる理解を深める</a:t>
            </a:r>
            <a:endParaRPr lang="en-US" altLang="ja-JP" sz="3600" b="1" dirty="0">
              <a:solidFill>
                <a:srgbClr val="FF0000"/>
              </a:solidFill>
            </a:endParaRPr>
          </a:p>
          <a:p>
            <a:endParaRPr lang="en-US" altLang="ja-JP" sz="3600" dirty="0">
              <a:solidFill>
                <a:srgbClr val="FF0000"/>
              </a:solidFill>
              <a:latin typeface="+mn-ea"/>
              <a:cs typeface="ＭＳ Ｐゴシック" charset="0"/>
            </a:endParaRPr>
          </a:p>
        </p:txBody>
      </p:sp>
      <p:sp>
        <p:nvSpPr>
          <p:cNvPr id="5" name="AutoShape 2"/>
          <p:cNvSpPr>
            <a:spLocks noChangeArrowheads="1"/>
          </p:cNvSpPr>
          <p:nvPr/>
        </p:nvSpPr>
        <p:spPr bwMode="auto">
          <a:xfrm>
            <a:off x="971600" y="4149080"/>
            <a:ext cx="7560840" cy="2088232"/>
          </a:xfrm>
          <a:prstGeom prst="roundRect">
            <a:avLst>
              <a:gd name="adj" fmla="val 7356"/>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960" tIns="19800" rIns="30960" bIns="1620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a:t>
            </a:r>
            <a:r>
              <a:rPr kumimoji="0" lang="ja-JP" altLang="en-US" sz="36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修得目標</a:t>
            </a:r>
            <a:r>
              <a:rPr kumimoji="0" lang="en-US" altLang="ja-JP" sz="36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①</a:t>
            </a:r>
            <a:r>
              <a:rPr kumimoji="0" lang="ja-JP" altLang="en-US" sz="10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　</a:t>
            </a:r>
            <a:r>
              <a:rPr kumimoji="0" lang="ja-JP" altLang="en-US" sz="3600" b="1" i="0" u="sng"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事例に応じた</a:t>
            </a:r>
            <a:r>
              <a:rPr kumimoji="0" lang="ja-JP" altLang="en-US" sz="36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ケアマネジメント</a:t>
            </a:r>
            <a:endParaRPr kumimoji="0" lang="en-US" altLang="ja-JP" sz="36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3600" dirty="0">
                <a:solidFill>
                  <a:srgbClr val="CC3399"/>
                </a:solidFill>
                <a:latin typeface="ＭＳ ゴシック" panose="020B0609070205080204" pitchFamily="49" charset="-128"/>
                <a:ea typeface="ＭＳ ゴシック" panose="020B0609070205080204" pitchFamily="49" charset="-128"/>
              </a:rPr>
              <a:t>　</a:t>
            </a:r>
            <a:r>
              <a:rPr kumimoji="0" lang="ja-JP" altLang="en-US" sz="36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について説明できる</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2049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t>　　</a:t>
            </a:r>
            <a:r>
              <a:rPr lang="ja-JP" altLang="en-US" sz="5400" b="1" dirty="0">
                <a:solidFill>
                  <a:schemeClr val="bg1"/>
                </a:solidFill>
              </a:rPr>
              <a:t>演　習　　③</a:t>
            </a:r>
            <a:r>
              <a:rPr lang="ja-JP" altLang="en-US" sz="5400" b="1" dirty="0"/>
              <a:t>　</a:t>
            </a:r>
            <a:endParaRPr lang="ja-JP" altLang="en-US" sz="5400" dirty="0"/>
          </a:p>
        </p:txBody>
      </p:sp>
      <p:sp>
        <p:nvSpPr>
          <p:cNvPr id="43011" name="正方形/長方形 4"/>
          <p:cNvSpPr>
            <a:spLocks noChangeArrowheads="1"/>
          </p:cNvSpPr>
          <p:nvPr/>
        </p:nvSpPr>
        <p:spPr bwMode="auto">
          <a:xfrm>
            <a:off x="1549916" y="2136505"/>
            <a:ext cx="6048375" cy="1446550"/>
          </a:xfrm>
          <a:prstGeom prst="rect">
            <a:avLst/>
          </a:prstGeom>
          <a:noFill/>
          <a:ln w="9525">
            <a:noFill/>
            <a:miter lim="800000"/>
            <a:headEnd/>
            <a:tailEnd/>
          </a:ln>
        </p:spPr>
        <p:txBody>
          <a:bodyPr>
            <a:spAutoFit/>
          </a:bodyPr>
          <a:lstStyle/>
          <a:p>
            <a:endParaRPr lang="en-US" altLang="ja-JP" sz="4400" b="1" dirty="0"/>
          </a:p>
          <a:p>
            <a:endParaRPr lang="ja-JP" altLang="en-US" sz="4400" dirty="0"/>
          </a:p>
        </p:txBody>
      </p:sp>
      <p:sp>
        <p:nvSpPr>
          <p:cNvPr id="5" name="AutoShape 2"/>
          <p:cNvSpPr>
            <a:spLocks noChangeArrowheads="1"/>
          </p:cNvSpPr>
          <p:nvPr/>
        </p:nvSpPr>
        <p:spPr bwMode="auto">
          <a:xfrm>
            <a:off x="989348" y="5123265"/>
            <a:ext cx="7560840" cy="1584176"/>
          </a:xfrm>
          <a:prstGeom prst="roundRect">
            <a:avLst>
              <a:gd name="adj" fmla="val 7356"/>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960" tIns="19800" rIns="30960" bIns="1620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a:t>
            </a:r>
            <a:r>
              <a:rPr kumimoji="0" lang="ja-JP" altLang="en-US"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修得目標</a:t>
            </a:r>
            <a:r>
              <a:rPr kumimoji="0" lang="en-US" altLang="ja-JP"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　</a:t>
            </a:r>
            <a:r>
              <a:rPr kumimoji="0" lang="en-US" altLang="ja-JP"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①</a:t>
            </a:r>
            <a:r>
              <a:rPr kumimoji="0" lang="ja-JP" altLang="en-US" sz="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　</a:t>
            </a: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事例に応じたケアマネジメントについて</a:t>
            </a:r>
            <a:endParaRPr kumimoji="0" lang="en-US" altLang="ja-JP"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dirty="0">
                <a:solidFill>
                  <a:srgbClr val="CC3399"/>
                </a:solidFill>
                <a:latin typeface="ＭＳ ゴシック" panose="020B0609070205080204" pitchFamily="49" charset="-128"/>
                <a:ea typeface="ＭＳ ゴシック" panose="020B0609070205080204" pitchFamily="49" charset="-128"/>
              </a:rPr>
              <a:t>　　</a:t>
            </a: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説明できる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3" name="正方形/長方形 2"/>
          <p:cNvSpPr/>
          <p:nvPr/>
        </p:nvSpPr>
        <p:spPr>
          <a:xfrm>
            <a:off x="1956528" y="2196347"/>
            <a:ext cx="5673348" cy="769441"/>
          </a:xfrm>
          <a:prstGeom prst="rect">
            <a:avLst/>
          </a:prstGeom>
        </p:spPr>
        <p:txBody>
          <a:bodyPr wrap="none">
            <a:spAutoFit/>
          </a:bodyPr>
          <a:lstStyle/>
          <a:p>
            <a:r>
              <a:rPr lang="ja-JP" altLang="en-US" sz="4400" dirty="0"/>
              <a:t>居宅サービス計画作成</a:t>
            </a:r>
          </a:p>
        </p:txBody>
      </p:sp>
      <p:sp>
        <p:nvSpPr>
          <p:cNvPr id="8" name="ホームベース 7"/>
          <p:cNvSpPr/>
          <p:nvPr/>
        </p:nvSpPr>
        <p:spPr>
          <a:xfrm>
            <a:off x="3275856" y="5197538"/>
            <a:ext cx="2780692" cy="396000"/>
          </a:xfrm>
          <a:prstGeom prst="homePlat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ゴシック" panose="020B0609070205080204" pitchFamily="49" charset="-128"/>
                <a:cs typeface="Times New Roman" panose="02020603050405020304" pitchFamily="18" charset="0"/>
              </a:rPr>
              <a:t>ケアプラン作成の過程</a:t>
            </a:r>
            <a:endParaRPr kumimoji="1" lang="ja-JP" altLang="en-US" dirty="0">
              <a:solidFill>
                <a:srgbClr val="FF0000"/>
              </a:solidFill>
              <a:effectLst>
                <a:outerShdw blurRad="38100" dist="38100" dir="2700000" algn="tl">
                  <a:srgbClr val="000000">
                    <a:alpha val="43137"/>
                  </a:srgbClr>
                </a:outerShdw>
              </a:effectLst>
            </a:endParaRPr>
          </a:p>
        </p:txBody>
      </p:sp>
      <p:sp>
        <p:nvSpPr>
          <p:cNvPr id="4" name="正方形/長方形 3"/>
          <p:cNvSpPr/>
          <p:nvPr/>
        </p:nvSpPr>
        <p:spPr>
          <a:xfrm>
            <a:off x="2339753" y="2996952"/>
            <a:ext cx="4608512" cy="1815882"/>
          </a:xfrm>
          <a:prstGeom prst="rect">
            <a:avLst/>
          </a:prstGeom>
          <a:solidFill>
            <a:schemeClr val="accent3">
              <a:lumMod val="40000"/>
              <a:lumOff val="60000"/>
            </a:schemeClr>
          </a:solidFill>
        </p:spPr>
        <p:txBody>
          <a:bodyPr wrap="square" lIns="216000">
            <a:spAutoFit/>
          </a:bodyPr>
          <a:lstStyle/>
          <a:p>
            <a:pPr indent="76200" algn="just">
              <a:spcAft>
                <a:spcPts val="0"/>
              </a:spcAft>
            </a:pPr>
            <a:r>
              <a:rPr lang="ja-JP" altLang="ja-JP" sz="28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居宅サービス計画書⑴　</a:t>
            </a:r>
            <a:endParaRPr lang="en-US" altLang="ja-JP" sz="28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p>
            <a:pPr indent="76200" algn="just">
              <a:spcAft>
                <a:spcPts val="0"/>
              </a:spcAft>
            </a:pPr>
            <a:r>
              <a:rPr lang="ja-JP" altLang="ja-JP" sz="28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居宅サービス計画書⑵</a:t>
            </a:r>
          </a:p>
          <a:p>
            <a:r>
              <a:rPr lang="ja-JP" altLang="en-US" sz="500" b="1"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rPr>
              <a:t>　</a:t>
            </a:r>
            <a:r>
              <a:rPr lang="ja-JP" altLang="ja-JP" sz="2800" b="1"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rPr>
              <a:t>週間サービス計画表</a:t>
            </a:r>
            <a:endParaRPr lang="en-US" altLang="ja-JP" sz="2800" b="1"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endParaRPr>
          </a:p>
          <a:p>
            <a:r>
              <a:rPr lang="ja-JP" altLang="en-US" sz="800" b="1"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rPr>
              <a:t>　</a:t>
            </a:r>
            <a:r>
              <a:rPr lang="ja-JP" altLang="en-US" sz="2800" b="1"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rPr>
              <a:t>利用票簡易版</a:t>
            </a:r>
            <a:endParaRPr lang="en-US" altLang="ja-JP" sz="2800" b="1"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661297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0"/>
            <a:ext cx="9144000" cy="1052736"/>
          </a:xfrm>
          <a:prstGeom prst="rect">
            <a:avLst/>
          </a:prstGeom>
          <a:solidFill>
            <a:schemeClr val="accent3">
              <a:lumMod val="20000"/>
              <a:lumOff val="80000"/>
            </a:schemeClr>
          </a:solidFill>
        </p:spPr>
        <p:txBody>
          <a:bodyPr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演習③　居宅サービス計画作成</a:t>
            </a:r>
          </a:p>
        </p:txBody>
      </p:sp>
      <p:sp>
        <p:nvSpPr>
          <p:cNvPr id="4" name="テキスト ボックス 3"/>
          <p:cNvSpPr txBox="1"/>
          <p:nvPr/>
        </p:nvSpPr>
        <p:spPr>
          <a:xfrm>
            <a:off x="179512" y="3717032"/>
            <a:ext cx="8748464" cy="2880320"/>
          </a:xfrm>
          <a:prstGeom prst="rect">
            <a:avLst/>
          </a:prstGeom>
          <a:solidFill>
            <a:srgbClr val="CCFF99"/>
          </a:solidFill>
        </p:spPr>
        <p:txBody>
          <a:bodyPr wrap="square" rtlCol="0" anchor="ctr" anchorCtr="0">
            <a:noAutofit/>
          </a:bodyPr>
          <a:lstStyle/>
          <a:p>
            <a:pPr marL="176213" indent="-176213"/>
            <a:r>
              <a:rPr lang="ja-JP" altLang="en-US" sz="2800" b="1" dirty="0"/>
              <a:t>　</a:t>
            </a:r>
            <a:r>
              <a:rPr lang="ja-JP" altLang="en-US" sz="3200" b="1" dirty="0"/>
              <a:t>➊　</a:t>
            </a:r>
            <a:r>
              <a:rPr lang="ja-JP" altLang="ja-JP" sz="3200" b="1" dirty="0"/>
              <a:t>演習②で</a:t>
            </a:r>
            <a:r>
              <a:rPr lang="ja-JP" altLang="en-US" sz="3200" b="1" dirty="0"/>
              <a:t>抽出</a:t>
            </a:r>
            <a:r>
              <a:rPr lang="ja-JP" altLang="ja-JP" sz="3200" b="1" dirty="0"/>
              <a:t>された解決すべき課題を、</a:t>
            </a:r>
            <a:endParaRPr lang="en-US" altLang="ja-JP" sz="3200" b="1" dirty="0"/>
          </a:p>
          <a:p>
            <a:pPr marL="176213" indent="-176213"/>
            <a:r>
              <a:rPr lang="ja-JP" altLang="en-US" sz="3200" b="1" dirty="0"/>
              <a:t>　　　</a:t>
            </a:r>
            <a:r>
              <a:rPr lang="ja-JP" altLang="ja-JP" sz="3200" b="1" dirty="0"/>
              <a:t>居宅サービス計画書⑵</a:t>
            </a:r>
            <a:r>
              <a:rPr lang="ja-JP" altLang="en-US" sz="3200" b="1" dirty="0"/>
              <a:t>　</a:t>
            </a:r>
            <a:r>
              <a:rPr lang="ja-JP" altLang="en-US" sz="3200" b="1" dirty="0">
                <a:solidFill>
                  <a:srgbClr val="FF3399"/>
                </a:solidFill>
              </a:rPr>
              <a:t>「ワークシートＰ９０」</a:t>
            </a:r>
            <a:endParaRPr lang="en-US" altLang="ja-JP" sz="3200" b="1" dirty="0">
              <a:solidFill>
                <a:srgbClr val="FF3399"/>
              </a:solidFill>
            </a:endParaRPr>
          </a:p>
          <a:p>
            <a:pPr marL="176213" indent="-176213"/>
            <a:r>
              <a:rPr lang="ja-JP" altLang="en-US" sz="3200" b="1" dirty="0">
                <a:solidFill>
                  <a:srgbClr val="FF3399"/>
                </a:solidFill>
              </a:rPr>
              <a:t>　　　</a:t>
            </a:r>
            <a:r>
              <a:rPr lang="ja-JP" altLang="ja-JP" sz="3200" b="1" dirty="0"/>
              <a:t>の</a:t>
            </a:r>
            <a:r>
              <a:rPr lang="ja-JP" altLang="en-US" sz="3200" b="1" dirty="0"/>
              <a:t>ニーズ欄</a:t>
            </a:r>
            <a:r>
              <a:rPr lang="ja-JP" altLang="ja-JP" sz="3200" b="1" dirty="0"/>
              <a:t>へ転記</a:t>
            </a:r>
            <a:r>
              <a:rPr lang="ja-JP" altLang="en-US" sz="3200" b="1" dirty="0"/>
              <a:t>します。</a:t>
            </a:r>
            <a:endParaRPr lang="ja-JP" altLang="ja-JP" sz="3200" b="1" dirty="0"/>
          </a:p>
          <a:p>
            <a:pPr marL="176213" indent="-176213"/>
            <a:endParaRPr lang="en-US" altLang="ja-JP" sz="1000" b="1" dirty="0"/>
          </a:p>
          <a:p>
            <a:pPr marL="176213" indent="-176213"/>
            <a:r>
              <a:rPr lang="ja-JP" altLang="en-US" sz="2800" b="1" dirty="0">
                <a:solidFill>
                  <a:schemeClr val="bg1">
                    <a:lumMod val="50000"/>
                  </a:schemeClr>
                </a:solidFill>
              </a:rPr>
              <a:t>　　</a:t>
            </a:r>
            <a:r>
              <a:rPr lang="en-US" altLang="ja-JP" sz="2800" b="1" dirty="0">
                <a:solidFill>
                  <a:schemeClr val="bg1">
                    <a:lumMod val="50000"/>
                  </a:schemeClr>
                </a:solidFill>
              </a:rPr>
              <a:t>※</a:t>
            </a:r>
            <a:r>
              <a:rPr lang="ja-JP" altLang="en-US" sz="2800" b="1" dirty="0">
                <a:solidFill>
                  <a:schemeClr val="bg1">
                    <a:lumMod val="50000"/>
                  </a:schemeClr>
                </a:solidFill>
              </a:rPr>
              <a:t>優先順位の高い課題（ニーズ）から順に記入して</a:t>
            </a:r>
            <a:endParaRPr lang="en-US" altLang="ja-JP" sz="2800" b="1" dirty="0">
              <a:solidFill>
                <a:schemeClr val="bg1">
                  <a:lumMod val="50000"/>
                </a:schemeClr>
              </a:solidFill>
            </a:endParaRPr>
          </a:p>
          <a:p>
            <a:pPr marL="176213" indent="-176213"/>
            <a:r>
              <a:rPr lang="ja-JP" altLang="en-US" sz="2800" b="1" dirty="0">
                <a:solidFill>
                  <a:schemeClr val="bg1">
                    <a:lumMod val="50000"/>
                  </a:schemeClr>
                </a:solidFill>
              </a:rPr>
              <a:t>　　　ください</a:t>
            </a:r>
            <a:endParaRPr lang="en-US" altLang="ja-JP" sz="800" b="1" dirty="0"/>
          </a:p>
        </p:txBody>
      </p:sp>
      <p:sp>
        <p:nvSpPr>
          <p:cNvPr id="5" name="正方形/長方形 4"/>
          <p:cNvSpPr/>
          <p:nvPr/>
        </p:nvSpPr>
        <p:spPr>
          <a:xfrm>
            <a:off x="683568" y="1124744"/>
            <a:ext cx="4934364" cy="584775"/>
          </a:xfrm>
          <a:prstGeom prst="rect">
            <a:avLst/>
          </a:prstGeom>
        </p:spPr>
        <p:txBody>
          <a:bodyPr wrap="none">
            <a:spAutoFit/>
          </a:bodyPr>
          <a:lstStyle/>
          <a:p>
            <a:pPr marL="176213" indent="-176213"/>
            <a:r>
              <a:rPr lang="ja-JP" altLang="en-US" sz="3200" b="1" dirty="0">
                <a:solidFill>
                  <a:srgbClr val="FF0000"/>
                </a:solidFill>
              </a:rPr>
              <a:t>＜グループワーク　６５分＞</a:t>
            </a:r>
            <a:endParaRPr lang="en-US" altLang="ja-JP" sz="3200" b="1" dirty="0">
              <a:solidFill>
                <a:srgbClr val="FF0000"/>
              </a:solidFill>
            </a:endParaRPr>
          </a:p>
        </p:txBody>
      </p:sp>
      <p:sp>
        <p:nvSpPr>
          <p:cNvPr id="8" name="メモ 7"/>
          <p:cNvSpPr/>
          <p:nvPr/>
        </p:nvSpPr>
        <p:spPr>
          <a:xfrm>
            <a:off x="7236296" y="1124744"/>
            <a:ext cx="1656184" cy="71253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Ｐ８９～９１</a:t>
            </a:r>
            <a:endParaRPr lang="en-US" altLang="ja-JP" sz="2400" dirty="0">
              <a:solidFill>
                <a:srgbClr val="FF0000"/>
              </a:solidFill>
            </a:endParaRPr>
          </a:p>
        </p:txBody>
      </p:sp>
      <p:sp>
        <p:nvSpPr>
          <p:cNvPr id="10" name="テキスト ボックス 9"/>
          <p:cNvSpPr txBox="1"/>
          <p:nvPr/>
        </p:nvSpPr>
        <p:spPr>
          <a:xfrm>
            <a:off x="251520" y="2060848"/>
            <a:ext cx="8676456" cy="1508105"/>
          </a:xfrm>
          <a:prstGeom prst="rect">
            <a:avLst/>
          </a:prstGeom>
          <a:noFill/>
        </p:spPr>
        <p:txBody>
          <a:bodyPr wrap="square" rtlCol="0">
            <a:spAutoFit/>
          </a:bodyPr>
          <a:lstStyle/>
          <a:p>
            <a:pPr marL="176213" indent="-176213"/>
            <a:r>
              <a:rPr lang="ja-JP" altLang="en-US" sz="2800" dirty="0"/>
              <a:t>○　演習②で導き出された解決すべき課題をもとに、</a:t>
            </a:r>
            <a:endParaRPr lang="en-US" altLang="ja-JP" sz="2800" dirty="0"/>
          </a:p>
          <a:p>
            <a:pPr marL="176213" indent="-176213"/>
            <a:r>
              <a:rPr lang="ja-JP" altLang="en-US" sz="2800" dirty="0"/>
              <a:t>　　</a:t>
            </a:r>
            <a:r>
              <a:rPr lang="ja-JP" altLang="en-US" sz="2800" b="1" dirty="0">
                <a:solidFill>
                  <a:srgbClr val="0070C0"/>
                </a:solidFill>
              </a:rPr>
              <a:t>居宅サービス計画書（１）（２）、週間サービス計画表、</a:t>
            </a:r>
            <a:endParaRPr lang="en-US" altLang="ja-JP" sz="2800" b="1" dirty="0">
              <a:solidFill>
                <a:srgbClr val="0070C0"/>
              </a:solidFill>
            </a:endParaRPr>
          </a:p>
          <a:p>
            <a:pPr marL="176213" indent="-176213"/>
            <a:r>
              <a:rPr lang="ja-JP" altLang="en-US" sz="2800" b="1" dirty="0">
                <a:solidFill>
                  <a:srgbClr val="0070C0"/>
                </a:solidFill>
              </a:rPr>
              <a:t>　　利用票簡易版　</a:t>
            </a:r>
            <a:r>
              <a:rPr lang="ja-JP" altLang="en-US" sz="2800" dirty="0"/>
              <a:t>を作成します。</a:t>
            </a:r>
            <a:endParaRPr lang="en-US" altLang="ja-JP" sz="2800" dirty="0"/>
          </a:p>
          <a:p>
            <a:pPr marL="176213" indent="-176213"/>
            <a:endParaRPr lang="en-US" altLang="ja-JP" sz="800" dirty="0"/>
          </a:p>
        </p:txBody>
      </p:sp>
    </p:spTree>
    <p:extLst>
      <p:ext uri="{BB962C8B-B14F-4D97-AF65-F5344CB8AC3E}">
        <p14:creationId xmlns:p14="http://schemas.microsoft.com/office/powerpoint/2010/main" val="2441491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0"/>
            <a:ext cx="9144000" cy="1052736"/>
          </a:xfrm>
          <a:prstGeom prst="rect">
            <a:avLst/>
          </a:prstGeom>
          <a:solidFill>
            <a:schemeClr val="accent3">
              <a:lumMod val="20000"/>
              <a:lumOff val="80000"/>
            </a:schemeClr>
          </a:solidFill>
        </p:spPr>
        <p:txBody>
          <a:bodyPr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演習③　居宅サービス計画作成</a:t>
            </a:r>
          </a:p>
        </p:txBody>
      </p:sp>
      <p:sp>
        <p:nvSpPr>
          <p:cNvPr id="8" name="メモ 7"/>
          <p:cNvSpPr/>
          <p:nvPr/>
        </p:nvSpPr>
        <p:spPr>
          <a:xfrm>
            <a:off x="7487816" y="2564904"/>
            <a:ext cx="1656184" cy="71253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Ｐ９０</a:t>
            </a:r>
            <a:endParaRPr lang="en-US" altLang="ja-JP" sz="2400" dirty="0">
              <a:solidFill>
                <a:srgbClr val="FF0000"/>
              </a:solidFill>
            </a:endParaRPr>
          </a:p>
        </p:txBody>
      </p:sp>
      <p:sp>
        <p:nvSpPr>
          <p:cNvPr id="10" name="テキスト ボックス 9"/>
          <p:cNvSpPr txBox="1"/>
          <p:nvPr/>
        </p:nvSpPr>
        <p:spPr>
          <a:xfrm>
            <a:off x="251520" y="1268760"/>
            <a:ext cx="8892480" cy="707886"/>
          </a:xfrm>
          <a:prstGeom prst="rect">
            <a:avLst/>
          </a:prstGeom>
          <a:solidFill>
            <a:schemeClr val="accent6">
              <a:lumMod val="20000"/>
              <a:lumOff val="80000"/>
            </a:schemeClr>
          </a:solidFill>
        </p:spPr>
        <p:txBody>
          <a:bodyPr wrap="square" rtlCol="0">
            <a:spAutoFit/>
          </a:bodyPr>
          <a:lstStyle/>
          <a:p>
            <a:pPr marL="176213" indent="-176213"/>
            <a:r>
              <a:rPr lang="ja-JP" altLang="en-US" sz="4000" dirty="0">
                <a:solidFill>
                  <a:srgbClr val="FF0000"/>
                </a:solidFill>
              </a:rPr>
              <a:t>　第２表　</a:t>
            </a:r>
            <a:r>
              <a:rPr lang="ja-JP" altLang="en-US" sz="4000" dirty="0">
                <a:solidFill>
                  <a:srgbClr val="FF0000"/>
                </a:solidFill>
                <a:effectLst>
                  <a:outerShdw blurRad="38100" dist="38100" dir="2700000" algn="tl">
                    <a:srgbClr val="000000">
                      <a:alpha val="43137"/>
                    </a:srgbClr>
                  </a:outerShdw>
                </a:effectLst>
              </a:rPr>
              <a:t>長期目標・短期目標の設定</a:t>
            </a:r>
            <a:endParaRPr lang="en-US" altLang="ja-JP" sz="4000" dirty="0">
              <a:solidFill>
                <a:srgbClr val="FF0000"/>
              </a:solidFill>
              <a:effectLst>
                <a:outerShdw blurRad="38100" dist="38100" dir="2700000" algn="tl">
                  <a:srgbClr val="000000">
                    <a:alpha val="43137"/>
                  </a:srgbClr>
                </a:outerShdw>
              </a:effectLst>
            </a:endParaRPr>
          </a:p>
        </p:txBody>
      </p:sp>
      <p:graphicFrame>
        <p:nvGraphicFramePr>
          <p:cNvPr id="7" name="コンテンツ プレースホルダー 3"/>
          <p:cNvGraphicFramePr>
            <a:graphicFrameLocks noGrp="1" noChangeAspect="1"/>
          </p:cNvGraphicFramePr>
          <p:nvPr/>
        </p:nvGraphicFramePr>
        <p:xfrm>
          <a:off x="971600" y="2132856"/>
          <a:ext cx="6430963" cy="4525962"/>
        </p:xfrm>
        <a:graphic>
          <a:graphicData uri="http://schemas.openxmlformats.org/presentationml/2006/ole">
            <mc:AlternateContent xmlns:mc="http://schemas.openxmlformats.org/markup-compatibility/2006">
              <mc:Choice xmlns:v="urn:schemas-microsoft-com:vml" Requires="v">
                <p:oleObj name="Worksheet" r:id="rId2" imgW="10677449" imgH="7515149" progId="Excel.Sheet.8">
                  <p:embed/>
                </p:oleObj>
              </mc:Choice>
              <mc:Fallback>
                <p:oleObj name="Worksheet" r:id="rId2" imgW="10677449" imgH="7515149" progId="Excel.Sheet.8">
                  <p:embed/>
                  <p:pic>
                    <p:nvPicPr>
                      <p:cNvPr id="0" name="Picture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32856"/>
                        <a:ext cx="6430963"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角丸四角形 8"/>
          <p:cNvSpPr/>
          <p:nvPr/>
        </p:nvSpPr>
        <p:spPr>
          <a:xfrm>
            <a:off x="1978075" y="2632918"/>
            <a:ext cx="719138" cy="35274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角丸四角形 10"/>
          <p:cNvSpPr/>
          <p:nvPr/>
        </p:nvSpPr>
        <p:spPr>
          <a:xfrm>
            <a:off x="2987725" y="2632918"/>
            <a:ext cx="647700" cy="35274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441491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0"/>
            <a:ext cx="8229600" cy="850900"/>
          </a:xfrm>
        </p:spPr>
        <p:txBody>
          <a:bodyPr/>
          <a:lstStyle/>
          <a:p>
            <a:pPr eaLnBrk="1" hangingPunct="1">
              <a:defRPr/>
            </a:pPr>
            <a:r>
              <a:rPr lang="ja-JP" altLang="en-US" b="1">
                <a:solidFill>
                  <a:schemeClr val="hlink"/>
                </a:solidFill>
                <a:effectLst>
                  <a:outerShdw blurRad="38100" dist="38100" dir="2700000" algn="tl">
                    <a:srgbClr val="C0C0C0"/>
                  </a:outerShdw>
                </a:effectLst>
              </a:rPr>
              <a:t>「目標（長期目標・短期目標）」　　　</a:t>
            </a:r>
            <a:r>
              <a:rPr lang="ja-JP" altLang="en-US"/>
              <a:t> </a:t>
            </a:r>
          </a:p>
        </p:txBody>
      </p:sp>
      <p:sp>
        <p:nvSpPr>
          <p:cNvPr id="222211" name="Rectangle 3"/>
          <p:cNvSpPr>
            <a:spLocks noGrp="1" noChangeArrowheads="1"/>
          </p:cNvSpPr>
          <p:nvPr>
            <p:ph type="body" idx="1"/>
          </p:nvPr>
        </p:nvSpPr>
        <p:spPr>
          <a:xfrm>
            <a:off x="0" y="1125538"/>
            <a:ext cx="9144000" cy="5543550"/>
          </a:xfrm>
        </p:spPr>
        <p:txBody>
          <a:bodyPr/>
          <a:lstStyle/>
          <a:p>
            <a:pPr eaLnBrk="1" hangingPunct="1">
              <a:lnSpc>
                <a:spcPct val="80000"/>
              </a:lnSpc>
              <a:buFontTx/>
              <a:buNone/>
              <a:defRPr/>
            </a:pPr>
            <a:r>
              <a:rPr lang="en-US" altLang="ja-JP" sz="2800" dirty="0"/>
              <a:t>○</a:t>
            </a:r>
            <a:r>
              <a:rPr lang="ja-JP" altLang="en-US" sz="2800" b="1" dirty="0"/>
              <a:t>　</a:t>
            </a:r>
            <a:r>
              <a:rPr lang="ja-JP" altLang="en-US" sz="2800" b="1" dirty="0">
                <a:solidFill>
                  <a:schemeClr val="accent2"/>
                </a:solidFill>
              </a:rPr>
              <a:t>「長期目標」</a:t>
            </a:r>
            <a:r>
              <a:rPr lang="ja-JP" altLang="en-US" sz="2800" dirty="0">
                <a:solidFill>
                  <a:schemeClr val="accent2"/>
                </a:solidFill>
              </a:rPr>
              <a:t>は、基本的には個々の解決すべき課題に対応して設定するものである。</a:t>
            </a:r>
          </a:p>
          <a:p>
            <a:pPr eaLnBrk="1" hangingPunct="1">
              <a:lnSpc>
                <a:spcPct val="80000"/>
              </a:lnSpc>
              <a:buFontTx/>
              <a:buNone/>
              <a:defRPr/>
            </a:pPr>
            <a:r>
              <a:rPr lang="ja-JP" altLang="en-US" sz="2800" dirty="0"/>
              <a:t>　　ただし、解決すべき課題が短期的に解決される場合やいくつかの課題が解決されて初めて達成可能な場合には、複数の長期目標が設定されることもある。</a:t>
            </a:r>
          </a:p>
          <a:p>
            <a:pPr eaLnBrk="1" hangingPunct="1">
              <a:lnSpc>
                <a:spcPct val="80000"/>
              </a:lnSpc>
              <a:buFontTx/>
              <a:buNone/>
              <a:defRPr/>
            </a:pPr>
            <a:r>
              <a:rPr lang="ja-JP" altLang="en-US" sz="2800" dirty="0"/>
              <a:t>○</a:t>
            </a:r>
            <a:r>
              <a:rPr lang="ja-JP" altLang="en-US" sz="2800" dirty="0">
                <a:solidFill>
                  <a:schemeClr val="accent2"/>
                </a:solidFill>
              </a:rPr>
              <a:t>　</a:t>
            </a:r>
            <a:r>
              <a:rPr lang="ja-JP" altLang="en-US" sz="2800" b="1" dirty="0">
                <a:solidFill>
                  <a:schemeClr val="accent2"/>
                </a:solidFill>
              </a:rPr>
              <a:t>「短期目標」</a:t>
            </a:r>
            <a:r>
              <a:rPr lang="ja-JP" altLang="en-US" sz="2800" dirty="0">
                <a:solidFill>
                  <a:schemeClr val="accent2"/>
                </a:solidFill>
              </a:rPr>
              <a:t>は、解決すべき課題及び長期目標に段階的に対応し解決に結びつけるものである。</a:t>
            </a:r>
          </a:p>
          <a:p>
            <a:pPr eaLnBrk="1" hangingPunct="1">
              <a:lnSpc>
                <a:spcPct val="80000"/>
              </a:lnSpc>
              <a:buFontTx/>
              <a:buNone/>
              <a:defRPr/>
            </a:pPr>
            <a:r>
              <a:rPr lang="ja-JP" altLang="en-US" sz="2800" dirty="0"/>
              <a:t>○</a:t>
            </a:r>
            <a:r>
              <a:rPr lang="ja-JP" altLang="en-US" sz="2800" dirty="0">
                <a:solidFill>
                  <a:schemeClr val="bg2"/>
                </a:solidFill>
              </a:rPr>
              <a:t>　</a:t>
            </a:r>
            <a:r>
              <a:rPr lang="ja-JP" altLang="en-US" sz="2800" dirty="0">
                <a:solidFill>
                  <a:schemeClr val="accent5">
                    <a:lumMod val="75000"/>
                  </a:schemeClr>
                </a:solidFill>
              </a:rPr>
              <a:t>緊急対応が必要となった場合には、一時的にサービスは大きく変動するが、目標として確定せず、緊急対応が落ち着いた段階で、再度「長期目標」・「短期目標」の見直しを行い記載する。</a:t>
            </a:r>
          </a:p>
          <a:p>
            <a:pPr eaLnBrk="1" hangingPunct="1">
              <a:buFontTx/>
              <a:buNone/>
              <a:defRPr/>
            </a:pPr>
            <a:r>
              <a:rPr lang="ja-JP" altLang="en-US" sz="2800" dirty="0"/>
              <a:t>○</a:t>
            </a:r>
            <a:r>
              <a:rPr lang="ja-JP" altLang="en-US" sz="2800" dirty="0">
                <a:solidFill>
                  <a:srgbClr val="FF0000"/>
                </a:solidFill>
                <a:effectLst>
                  <a:outerShdw blurRad="38100" dist="38100" dir="2700000" algn="tl">
                    <a:srgbClr val="C0C0C0"/>
                  </a:outerShdw>
                </a:effectLst>
              </a:rPr>
              <a:t>　</a:t>
            </a:r>
            <a:r>
              <a:rPr lang="ja-JP" altLang="en-US" sz="2800" u="sng" dirty="0">
                <a:solidFill>
                  <a:srgbClr val="FF0000"/>
                </a:solidFill>
                <a:effectLst>
                  <a:outerShdw blurRad="38100" dist="38100" dir="2700000" algn="tl">
                    <a:srgbClr val="C0C0C0"/>
                  </a:outerShdw>
                </a:effectLst>
              </a:rPr>
              <a:t>なお、抽象的な言葉ではなく誰にもわかりやすい具体的な内容で記載することとし、かつ目標は、実際に解決が可能と見込まれるものでなくてはいけない。</a:t>
            </a:r>
          </a:p>
        </p:txBody>
      </p:sp>
      <p:sp>
        <p:nvSpPr>
          <p:cNvPr id="4" name="正方形/長方形 3"/>
          <p:cNvSpPr/>
          <p:nvPr/>
        </p:nvSpPr>
        <p:spPr>
          <a:xfrm>
            <a:off x="7380288" y="692150"/>
            <a:ext cx="1724025" cy="461963"/>
          </a:xfrm>
          <a:prstGeom prst="rect">
            <a:avLst/>
          </a:prstGeom>
        </p:spPr>
        <p:txBody>
          <a:bodyPr wrap="none">
            <a:spAutoFit/>
          </a:bodyPr>
          <a:lstStyle/>
          <a:p>
            <a:pPr>
              <a:buFont typeface="Arial" pitchFamily="34" charset="0"/>
              <a:buNone/>
              <a:defRPr/>
            </a:pPr>
            <a:r>
              <a:rPr lang="ja-JP" altLang="en-US" sz="2400" b="1" dirty="0">
                <a:solidFill>
                  <a:schemeClr val="accent4">
                    <a:lumMod val="50000"/>
                  </a:schemeClr>
                </a:solidFill>
                <a:ea typeface="ＭＳ Ｐゴシック" panose="020B0600070205080204" pitchFamily="50" charset="-128"/>
              </a:rPr>
              <a:t>（記載要領）</a:t>
            </a:r>
            <a:endParaRPr lang="en-US" altLang="ja-JP" sz="2400" b="1" dirty="0">
              <a:solidFill>
                <a:schemeClr val="accent4">
                  <a:lumMod val="50000"/>
                </a:schemeClr>
              </a:solidFill>
              <a:ea typeface="ＭＳ Ｐゴシック" panose="020B0600070205080204"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srcRect/>
          <a:stretch>
            <a:fillRect/>
          </a:stretch>
        </p:blipFill>
        <p:spPr bwMode="auto">
          <a:xfrm>
            <a:off x="395288" y="0"/>
            <a:ext cx="8280400" cy="710088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0"/>
            <a:ext cx="9144000" cy="1052736"/>
          </a:xfrm>
          <a:prstGeom prst="rect">
            <a:avLst/>
          </a:prstGeom>
          <a:solidFill>
            <a:schemeClr val="accent3">
              <a:lumMod val="20000"/>
              <a:lumOff val="80000"/>
            </a:schemeClr>
          </a:solidFill>
        </p:spPr>
        <p:txBody>
          <a:bodyPr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演習③　居宅サービス計画作成</a:t>
            </a:r>
          </a:p>
        </p:txBody>
      </p:sp>
      <p:sp>
        <p:nvSpPr>
          <p:cNvPr id="8" name="メモ 7"/>
          <p:cNvSpPr/>
          <p:nvPr/>
        </p:nvSpPr>
        <p:spPr>
          <a:xfrm>
            <a:off x="7487816" y="2132856"/>
            <a:ext cx="1656184" cy="71253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Ｐ９０</a:t>
            </a:r>
            <a:endParaRPr lang="en-US" altLang="ja-JP" sz="2400" dirty="0">
              <a:solidFill>
                <a:srgbClr val="FF0000"/>
              </a:solidFill>
            </a:endParaRPr>
          </a:p>
        </p:txBody>
      </p:sp>
      <p:sp>
        <p:nvSpPr>
          <p:cNvPr id="10" name="テキスト ボックス 9"/>
          <p:cNvSpPr txBox="1"/>
          <p:nvPr/>
        </p:nvSpPr>
        <p:spPr>
          <a:xfrm>
            <a:off x="251520" y="1268760"/>
            <a:ext cx="8640960" cy="707886"/>
          </a:xfrm>
          <a:prstGeom prst="rect">
            <a:avLst/>
          </a:prstGeom>
          <a:solidFill>
            <a:schemeClr val="accent6">
              <a:lumMod val="20000"/>
              <a:lumOff val="80000"/>
            </a:schemeClr>
          </a:solidFill>
        </p:spPr>
        <p:txBody>
          <a:bodyPr wrap="square" rtlCol="0">
            <a:spAutoFit/>
          </a:bodyPr>
          <a:lstStyle/>
          <a:p>
            <a:pPr marL="176213" indent="-176213"/>
            <a:r>
              <a:rPr lang="ja-JP" altLang="en-US" sz="4000" dirty="0">
                <a:solidFill>
                  <a:srgbClr val="FF0000"/>
                </a:solidFill>
                <a:effectLst>
                  <a:outerShdw blurRad="38100" dist="38100" dir="2700000" algn="tl">
                    <a:srgbClr val="000000">
                      <a:alpha val="43137"/>
                    </a:srgbClr>
                  </a:outerShdw>
                </a:effectLst>
              </a:rPr>
              <a:t>第２表　</a:t>
            </a:r>
            <a:r>
              <a:rPr lang="ja-JP" altLang="en-US" sz="4000" u="sng" dirty="0">
                <a:solidFill>
                  <a:srgbClr val="0033CC"/>
                </a:solidFill>
                <a:effectLst>
                  <a:outerShdw blurRad="38100" dist="38100" dir="2700000" algn="tl">
                    <a:srgbClr val="000000">
                      <a:alpha val="43137"/>
                    </a:srgbClr>
                  </a:outerShdw>
                </a:effectLst>
              </a:rPr>
              <a:t>サービス内容</a:t>
            </a:r>
            <a:r>
              <a:rPr lang="ja-JP" altLang="en-US" sz="4000" dirty="0">
                <a:solidFill>
                  <a:srgbClr val="FF0000"/>
                </a:solidFill>
                <a:effectLst>
                  <a:outerShdw blurRad="38100" dist="38100" dir="2700000" algn="tl">
                    <a:srgbClr val="000000">
                      <a:alpha val="43137"/>
                    </a:srgbClr>
                  </a:outerShdw>
                </a:effectLst>
              </a:rPr>
              <a:t>・</a:t>
            </a:r>
            <a:r>
              <a:rPr lang="ja-JP" altLang="en-US" sz="4000" u="sng" dirty="0">
                <a:solidFill>
                  <a:srgbClr val="00B050"/>
                </a:solidFill>
                <a:effectLst>
                  <a:outerShdw blurRad="38100" dist="38100" dir="2700000" algn="tl">
                    <a:srgbClr val="000000">
                      <a:alpha val="43137"/>
                    </a:srgbClr>
                  </a:outerShdw>
                </a:effectLst>
              </a:rPr>
              <a:t>種別</a:t>
            </a:r>
            <a:r>
              <a:rPr lang="ja-JP" altLang="en-US" sz="4000" dirty="0">
                <a:solidFill>
                  <a:srgbClr val="FF0000"/>
                </a:solidFill>
                <a:effectLst>
                  <a:outerShdw blurRad="38100" dist="38100" dir="2700000" algn="tl">
                    <a:srgbClr val="000000">
                      <a:alpha val="43137"/>
                    </a:srgbClr>
                  </a:outerShdw>
                </a:effectLst>
              </a:rPr>
              <a:t>・事業者等</a:t>
            </a:r>
            <a:endParaRPr lang="en-US" altLang="ja-JP" sz="4000" dirty="0">
              <a:solidFill>
                <a:srgbClr val="FF0000"/>
              </a:solidFill>
              <a:effectLst>
                <a:outerShdw blurRad="38100" dist="38100" dir="2700000" algn="tl">
                  <a:srgbClr val="000000">
                    <a:alpha val="43137"/>
                  </a:srgbClr>
                </a:outerShdw>
              </a:effectLst>
            </a:endParaRPr>
          </a:p>
        </p:txBody>
      </p:sp>
      <p:graphicFrame>
        <p:nvGraphicFramePr>
          <p:cNvPr id="12" name="コンテンツ プレースホルダー 3"/>
          <p:cNvGraphicFramePr>
            <a:graphicFrameLocks noGrp="1" noChangeAspect="1"/>
          </p:cNvGraphicFramePr>
          <p:nvPr/>
        </p:nvGraphicFramePr>
        <p:xfrm>
          <a:off x="3923928" y="3146407"/>
          <a:ext cx="4990802" cy="3512412"/>
        </p:xfrm>
        <a:graphic>
          <a:graphicData uri="http://schemas.openxmlformats.org/presentationml/2006/ole">
            <mc:AlternateContent xmlns:mc="http://schemas.openxmlformats.org/markup-compatibility/2006">
              <mc:Choice xmlns:v="urn:schemas-microsoft-com:vml" Requires="v">
                <p:oleObj name="Worksheet" r:id="rId2" imgW="10677449" imgH="7515149" progId="Excel.Sheet.8">
                  <p:embed/>
                </p:oleObj>
              </mc:Choice>
              <mc:Fallback>
                <p:oleObj name="Worksheet" r:id="rId2" imgW="10677449" imgH="7515149" progId="Excel.Sheet.8">
                  <p:embed/>
                  <p:pic>
                    <p:nvPicPr>
                      <p:cNvPr id="0" name="Picture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146407"/>
                        <a:ext cx="4990802" cy="3512412"/>
                      </a:xfrm>
                      <a:prstGeom prst="rect">
                        <a:avLst/>
                      </a:prstGeom>
                      <a:solidFill>
                        <a:srgbClr val="FFFF99"/>
                      </a:solidFill>
                    </p:spPr>
                  </p:pic>
                </p:oleObj>
              </mc:Fallback>
            </mc:AlternateContent>
          </a:graphicData>
        </a:graphic>
      </p:graphicFrame>
      <p:sp>
        <p:nvSpPr>
          <p:cNvPr id="13" name="角丸四角形 12"/>
          <p:cNvSpPr/>
          <p:nvPr/>
        </p:nvSpPr>
        <p:spPr>
          <a:xfrm>
            <a:off x="6300192" y="3573016"/>
            <a:ext cx="2616820" cy="2880246"/>
          </a:xfrm>
          <a:prstGeom prst="roundRect">
            <a:avLst>
              <a:gd name="adj" fmla="val 648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角丸四角形吹き出し 14"/>
          <p:cNvSpPr/>
          <p:nvPr/>
        </p:nvSpPr>
        <p:spPr>
          <a:xfrm>
            <a:off x="395536" y="4293096"/>
            <a:ext cx="8568952" cy="2564904"/>
          </a:xfrm>
          <a:prstGeom prst="wedgeRoundRectCallout">
            <a:avLst>
              <a:gd name="adj1" fmla="val 13232"/>
              <a:gd name="adj2" fmla="val -14803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t>　</a:t>
            </a:r>
            <a:r>
              <a:rPr lang="ja-JP" altLang="en-US" sz="2800" dirty="0">
                <a:solidFill>
                  <a:schemeClr val="bg1"/>
                </a:solidFill>
              </a:rPr>
              <a:t>「サービス内容」及びその提供方針を適切に実行することができる居宅サービス事業者等を選定し、具体的な「サービス種別」及び当該サービス提供を行う「事業所名」を記載する。</a:t>
            </a:r>
            <a:endParaRPr lang="en-US" altLang="ja-JP" sz="2800" dirty="0">
              <a:solidFill>
                <a:schemeClr val="bg1"/>
              </a:solidFill>
            </a:endParaRPr>
          </a:p>
          <a:p>
            <a:r>
              <a:rPr lang="ja-JP" altLang="en-US" sz="2800" dirty="0">
                <a:solidFill>
                  <a:schemeClr val="bg1"/>
                </a:solidFill>
              </a:rPr>
              <a:t>　家族が担う介護部分についても、誰が行うのかを明記する。</a:t>
            </a:r>
          </a:p>
        </p:txBody>
      </p:sp>
      <p:sp>
        <p:nvSpPr>
          <p:cNvPr id="14" name="角丸四角形吹き出し 13"/>
          <p:cNvSpPr/>
          <p:nvPr/>
        </p:nvSpPr>
        <p:spPr>
          <a:xfrm>
            <a:off x="323528" y="2132856"/>
            <a:ext cx="7344816" cy="1728192"/>
          </a:xfrm>
          <a:prstGeom prst="wedgeRoundRectCallout">
            <a:avLst>
              <a:gd name="adj1" fmla="val -3001"/>
              <a:gd name="adj2" fmla="val -646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bg1"/>
                </a:solidFill>
              </a:rPr>
              <a:t>「短期目標」の達成に必要であって最適なサービスの内容とその方針を明らかにし、適切・簡潔に記載する。</a:t>
            </a:r>
            <a:endParaRPr lang="en-US" altLang="ja-JP" sz="2800" dirty="0">
              <a:solidFill>
                <a:schemeClr val="bg1"/>
              </a:solidFill>
            </a:endParaRPr>
          </a:p>
          <a:p>
            <a:r>
              <a:rPr lang="ja-JP" altLang="en-US" sz="2800" dirty="0">
                <a:solidFill>
                  <a:schemeClr val="bg1"/>
                </a:solidFill>
              </a:rPr>
              <a:t>この際、できるだけ家族による援助も明記する。</a:t>
            </a:r>
            <a:endParaRPr kumimoji="1" lang="ja-JP" altLang="en-US" sz="2800" dirty="0">
              <a:solidFill>
                <a:schemeClr val="bg1"/>
              </a:solidFill>
            </a:endParaRPr>
          </a:p>
        </p:txBody>
      </p:sp>
    </p:spTree>
    <p:extLst>
      <p:ext uri="{BB962C8B-B14F-4D97-AF65-F5344CB8AC3E}">
        <p14:creationId xmlns:p14="http://schemas.microsoft.com/office/powerpoint/2010/main" val="2441491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46</a:t>
            </a:fld>
            <a:endParaRPr lang="ja-JP" altLang="en-US"/>
          </a:p>
        </p:txBody>
      </p:sp>
      <p:sp>
        <p:nvSpPr>
          <p:cNvPr id="6" name="AutoShape 4"/>
          <p:cNvSpPr>
            <a:spLocks noChangeArrowheads="1"/>
          </p:cNvSpPr>
          <p:nvPr/>
        </p:nvSpPr>
        <p:spPr bwMode="auto">
          <a:xfrm>
            <a:off x="179512" y="2276872"/>
            <a:ext cx="8928000" cy="4444603"/>
          </a:xfrm>
          <a:prstGeom prst="wedgeRectCallout">
            <a:avLst>
              <a:gd name="adj1" fmla="val -49262"/>
              <a:gd name="adj2" fmla="val -37881"/>
            </a:avLst>
          </a:prstGeom>
          <a:solidFill>
            <a:schemeClr val="accent5">
              <a:lumMod val="20000"/>
              <a:lumOff val="80000"/>
            </a:schemeClr>
          </a:solidFill>
          <a:ln w="6350">
            <a:solidFill>
              <a:srgbClr val="8D0C00"/>
            </a:solidFill>
            <a:prstDash val="sysDot"/>
            <a:miter lim="800000"/>
            <a:headEnd/>
            <a:tailEnd/>
          </a:ln>
        </p:spPr>
        <p:txBody>
          <a:bodyPr vert="horz" wrap="square" lIns="74295" tIns="306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chemeClr val="tx1"/>
                </a:solidFill>
                <a:effectLst/>
                <a:latin typeface="+mn-ea"/>
                <a:ea typeface="+mn-ea"/>
              </a:rPr>
              <a:t>　　　　　　　　　　　　　　　　　　　　　　　</a:t>
            </a:r>
            <a:r>
              <a:rPr kumimoji="0" lang="ja-JP" altLang="en-US" sz="2000" b="1" i="0" u="none" strike="noStrike" cap="none" normalizeH="0" baseline="0" dirty="0">
                <a:ln>
                  <a:noFill/>
                </a:ln>
                <a:solidFill>
                  <a:schemeClr val="tx1"/>
                </a:solidFill>
                <a:effectLst/>
                <a:latin typeface="+mn-ea"/>
                <a:ea typeface="+mn-ea"/>
              </a:rPr>
              <a:t>（記載要項）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a:ln>
                  <a:noFill/>
                </a:ln>
                <a:solidFill>
                  <a:srgbClr val="7030A0"/>
                </a:solidFill>
                <a:effectLst/>
                <a:latin typeface="+mn-ea"/>
                <a:ea typeface="+mn-ea"/>
              </a:rPr>
              <a:t>【</a:t>
            </a:r>
            <a:r>
              <a:rPr kumimoji="0" lang="ja-JP" altLang="en-US" sz="2800" b="1" i="0" u="none" strike="noStrike" cap="none" normalizeH="0" baseline="0" dirty="0">
                <a:ln>
                  <a:noFill/>
                </a:ln>
                <a:solidFill>
                  <a:srgbClr val="7030A0"/>
                </a:solidFill>
                <a:effectLst/>
                <a:latin typeface="+mn-ea"/>
                <a:ea typeface="+mn-ea"/>
              </a:rPr>
              <a:t>利用者及び家族の生活に対する意向</a:t>
            </a:r>
            <a:r>
              <a:rPr kumimoji="0" lang="en-US" altLang="ja-JP" sz="2800" b="1" i="0" u="none" strike="noStrike" cap="none" normalizeH="0" baseline="0" dirty="0">
                <a:ln>
                  <a:noFill/>
                </a:ln>
                <a:solidFill>
                  <a:srgbClr val="7030A0"/>
                </a:solidFill>
                <a:effectLst/>
                <a:latin typeface="+mn-ea"/>
                <a:ea typeface="+mn-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a:ln>
                  <a:noFill/>
                </a:ln>
                <a:solidFill>
                  <a:schemeClr val="tx1"/>
                </a:solidFill>
                <a:effectLst/>
                <a:latin typeface="+mn-ea"/>
                <a:ea typeface="+mn-ea"/>
              </a:rPr>
              <a:t>  </a:t>
            </a:r>
            <a:r>
              <a:rPr kumimoji="0" lang="ja-JP" altLang="en-US" sz="2800" b="1" i="0" u="none" strike="noStrike" cap="none" normalizeH="0" baseline="0" dirty="0">
                <a:ln>
                  <a:noFill/>
                </a:ln>
                <a:solidFill>
                  <a:schemeClr val="tx1"/>
                </a:solidFill>
                <a:effectLst/>
                <a:latin typeface="+mn-ea"/>
                <a:ea typeface="+mn-ea"/>
              </a:rPr>
              <a:t>利用者及びその家族が、</a:t>
            </a:r>
            <a:r>
              <a:rPr kumimoji="0" lang="ja-JP" altLang="en-US" sz="2800" b="1" i="0" u="sng" strike="noStrike" cap="none" normalizeH="0" baseline="0" dirty="0">
                <a:ln>
                  <a:noFill/>
                </a:ln>
                <a:solidFill>
                  <a:srgbClr val="FF0000"/>
                </a:solidFill>
                <a:effectLst/>
                <a:latin typeface="+mn-ea"/>
                <a:ea typeface="+mn-ea"/>
              </a:rPr>
              <a:t>どのような生活をしたいと考えているのか</a:t>
            </a:r>
            <a:r>
              <a:rPr kumimoji="0" lang="ja-JP" altLang="en-US" sz="2800" b="1" i="0" u="none" strike="noStrike" cap="none" normalizeH="0" baseline="0" dirty="0">
                <a:ln>
                  <a:noFill/>
                </a:ln>
                <a:solidFill>
                  <a:schemeClr val="tx1"/>
                </a:solidFill>
                <a:effectLst/>
                <a:latin typeface="+mn-ea"/>
                <a:ea typeface="+mn-ea"/>
              </a:rPr>
              <a:t>について課題分析の結果を記載する。なお、利用者及びその</a:t>
            </a:r>
            <a:r>
              <a:rPr kumimoji="0" lang="ja-JP" altLang="en-US" sz="2800" b="1" i="0" u="none" strike="noStrike" cap="none" normalizeH="0" baseline="0" dirty="0">
                <a:ln>
                  <a:noFill/>
                </a:ln>
                <a:solidFill>
                  <a:srgbClr val="FF0000"/>
                </a:solidFill>
                <a:effectLst/>
                <a:latin typeface="+mn-ea"/>
                <a:ea typeface="+mn-ea"/>
              </a:rPr>
              <a:t>家族の生活に対する意向が異なる場合には、</a:t>
            </a:r>
            <a:r>
              <a:rPr kumimoji="0" lang="ja-JP" altLang="en-US" sz="2800" b="1" i="0" u="sng" strike="noStrike" cap="none" normalizeH="0" baseline="0" dirty="0">
                <a:ln>
                  <a:noFill/>
                </a:ln>
                <a:solidFill>
                  <a:srgbClr val="FF0000"/>
                </a:solidFill>
                <a:effectLst/>
                <a:latin typeface="+mn-ea"/>
                <a:ea typeface="+mn-ea"/>
              </a:rPr>
              <a:t>各々の主訴を区別して記</a:t>
            </a:r>
            <a:r>
              <a:rPr kumimoji="0" lang="ja-JP" altLang="en-US" sz="2800" b="1" i="0" u="sng" strike="noStrike" cap="none" normalizeH="0" baseline="0" dirty="0">
                <a:ln>
                  <a:noFill/>
                </a:ln>
                <a:solidFill>
                  <a:srgbClr val="FF0066"/>
                </a:solidFill>
                <a:effectLst/>
                <a:latin typeface="+mn-ea"/>
                <a:ea typeface="+mn-ea"/>
              </a:rPr>
              <a:t>載</a:t>
            </a:r>
            <a:r>
              <a:rPr kumimoji="0" lang="ja-JP" altLang="en-US" sz="2800" b="1" i="0" u="none" strike="noStrike" cap="none" normalizeH="0" baseline="0" dirty="0">
                <a:ln>
                  <a:noFill/>
                </a:ln>
                <a:solidFill>
                  <a:schemeClr val="tx1"/>
                </a:solidFill>
                <a:effectLst/>
                <a:latin typeface="+mn-ea"/>
                <a:ea typeface="+mn-ea"/>
              </a:rPr>
              <a:t>する。</a:t>
            </a:r>
            <a:endParaRPr kumimoji="0" lang="en-US" altLang="ja-JP" sz="2800" b="1" i="0" u="none" strike="noStrike" cap="none" normalizeH="0" baseline="0" dirty="0">
              <a:ln>
                <a:noFill/>
              </a:ln>
              <a:solidFill>
                <a:schemeClr val="tx1"/>
              </a:solidFill>
              <a:effectLst/>
              <a:latin typeface="+mn-ea"/>
              <a:ea typeface="+mn-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chemeClr val="tx1"/>
                </a:solidFill>
                <a:effectLst/>
                <a:latin typeface="+mn-ea"/>
                <a:ea typeface="+mn-ea"/>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a:ln>
                  <a:noFill/>
                </a:ln>
                <a:solidFill>
                  <a:srgbClr val="7030A0"/>
                </a:solidFill>
                <a:effectLst/>
                <a:latin typeface="+mn-ea"/>
                <a:ea typeface="+mn-ea"/>
              </a:rPr>
              <a:t>【</a:t>
            </a:r>
            <a:r>
              <a:rPr kumimoji="0" lang="ja-JP" altLang="en-US" sz="2800" b="1" i="0" u="none" strike="noStrike" cap="none" normalizeH="0" baseline="0" dirty="0">
                <a:ln>
                  <a:noFill/>
                </a:ln>
                <a:solidFill>
                  <a:srgbClr val="7030A0"/>
                </a:solidFill>
                <a:effectLst/>
                <a:latin typeface="+mn-ea"/>
                <a:ea typeface="+mn-ea"/>
              </a:rPr>
              <a:t>総合的な援助の方針</a:t>
            </a:r>
            <a:r>
              <a:rPr kumimoji="0" lang="en-US" altLang="ja-JP" sz="2800" b="1" i="0" u="none" strike="noStrike" cap="none" normalizeH="0" baseline="0" dirty="0">
                <a:ln>
                  <a:noFill/>
                </a:ln>
                <a:solidFill>
                  <a:srgbClr val="7030A0"/>
                </a:solidFill>
                <a:effectLst/>
                <a:latin typeface="+mn-ea"/>
                <a:ea typeface="+mn-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chemeClr val="tx1"/>
                </a:solidFill>
                <a:effectLst/>
                <a:latin typeface="+mn-ea"/>
                <a:ea typeface="+mn-ea"/>
              </a:rPr>
              <a:t>　どのようなチームケアを行おうとするのか、総合的な援助の方針を記載する。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800" b="1" i="0" u="none" strike="noStrike" cap="none" normalizeH="0" baseline="0" dirty="0">
              <a:ln>
                <a:noFill/>
              </a:ln>
              <a:solidFill>
                <a:schemeClr val="tx1"/>
              </a:solidFill>
              <a:effectLst/>
              <a:latin typeface="+mn-ea"/>
              <a:ea typeface="+mn-ea"/>
            </a:endParaRPr>
          </a:p>
        </p:txBody>
      </p:sp>
      <p:sp>
        <p:nvSpPr>
          <p:cNvPr id="9" name="テキスト ボックス 8"/>
          <p:cNvSpPr txBox="1"/>
          <p:nvPr/>
        </p:nvSpPr>
        <p:spPr>
          <a:xfrm>
            <a:off x="395536" y="1268760"/>
            <a:ext cx="6192688" cy="769441"/>
          </a:xfrm>
          <a:prstGeom prst="rect">
            <a:avLst/>
          </a:prstGeom>
          <a:noFill/>
        </p:spPr>
        <p:txBody>
          <a:bodyPr wrap="square" rtlCol="0">
            <a:spAutoFit/>
          </a:bodyPr>
          <a:lstStyle/>
          <a:p>
            <a:r>
              <a:rPr kumimoji="1" lang="ja-JP" altLang="en-US" sz="4400" b="1" dirty="0">
                <a:solidFill>
                  <a:srgbClr val="0000FF"/>
                </a:solidFill>
                <a:effectLst>
                  <a:outerShdw blurRad="38100" dist="38100" dir="2700000" algn="tl">
                    <a:srgbClr val="000000">
                      <a:alpha val="43137"/>
                    </a:srgbClr>
                  </a:outerShdw>
                </a:effectLst>
              </a:rPr>
              <a:t>第１表の作成</a:t>
            </a:r>
            <a:endParaRPr kumimoji="1" lang="en-US" altLang="ja-JP" sz="4400" b="1" dirty="0">
              <a:solidFill>
                <a:srgbClr val="0000FF"/>
              </a:solidFill>
              <a:effectLst>
                <a:outerShdw blurRad="38100" dist="38100" dir="2700000" algn="tl">
                  <a:srgbClr val="000000">
                    <a:alpha val="43137"/>
                  </a:srgbClr>
                </a:outerShdw>
              </a:effectLst>
            </a:endParaRPr>
          </a:p>
        </p:txBody>
      </p:sp>
      <p:sp>
        <p:nvSpPr>
          <p:cNvPr id="10" name="タイトル 1"/>
          <p:cNvSpPr txBox="1">
            <a:spLocks/>
          </p:cNvSpPr>
          <p:nvPr/>
        </p:nvSpPr>
        <p:spPr>
          <a:xfrm>
            <a:off x="0" y="0"/>
            <a:ext cx="9144000" cy="1052736"/>
          </a:xfrm>
          <a:prstGeom prst="rect">
            <a:avLst/>
          </a:prstGeom>
          <a:solidFill>
            <a:schemeClr val="accent3">
              <a:lumMod val="20000"/>
              <a:lumOff val="80000"/>
            </a:schemeClr>
          </a:solidFill>
        </p:spPr>
        <p:txBody>
          <a:bodyPr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演習③　居宅サービス計画作成</a:t>
            </a:r>
          </a:p>
        </p:txBody>
      </p:sp>
      <p:sp>
        <p:nvSpPr>
          <p:cNvPr id="11" name="メモ 10"/>
          <p:cNvSpPr/>
          <p:nvPr/>
        </p:nvSpPr>
        <p:spPr>
          <a:xfrm>
            <a:off x="7487816" y="1196752"/>
            <a:ext cx="1656184" cy="712530"/>
          </a:xfrm>
          <a:prstGeom prst="foldedCorner">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Ｐ８９</a:t>
            </a:r>
            <a:endParaRPr lang="en-US" altLang="ja-JP" sz="2400" dirty="0">
              <a:solidFill>
                <a:srgbClr val="FF0000"/>
              </a:solidFill>
            </a:endParaRPr>
          </a:p>
        </p:txBody>
      </p:sp>
      <p:sp>
        <p:nvSpPr>
          <p:cNvPr id="7" name="AutoShape 4">
            <a:extLst>
              <a:ext uri="{FF2B5EF4-FFF2-40B4-BE49-F238E27FC236}">
                <a16:creationId xmlns:a16="http://schemas.microsoft.com/office/drawing/2014/main" id="{C3994D9B-593A-482C-8F55-8795FC78E3A5}"/>
              </a:ext>
            </a:extLst>
          </p:cNvPr>
          <p:cNvSpPr>
            <a:spLocks noChangeArrowheads="1"/>
          </p:cNvSpPr>
          <p:nvPr/>
        </p:nvSpPr>
        <p:spPr bwMode="auto">
          <a:xfrm>
            <a:off x="0" y="1997373"/>
            <a:ext cx="9133105" cy="4876651"/>
          </a:xfrm>
          <a:prstGeom prst="wedgeRectCallout">
            <a:avLst>
              <a:gd name="adj1" fmla="val -49262"/>
              <a:gd name="adj2" fmla="val -37881"/>
            </a:avLst>
          </a:prstGeom>
          <a:solidFill>
            <a:schemeClr val="bg1"/>
          </a:solidFill>
          <a:ln w="6350">
            <a:solidFill>
              <a:srgbClr val="8D0C00"/>
            </a:solidFill>
            <a:prstDash val="sysDot"/>
            <a:miter lim="800000"/>
            <a:headEnd/>
            <a:tailEnd/>
          </a:ln>
        </p:spPr>
        <p:txBody>
          <a:bodyPr vert="horz" wrap="square" lIns="74295" tIns="306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rgbClr val="0070C0"/>
                </a:solidFill>
                <a:effectLst>
                  <a:outerShdw blurRad="38100" dist="38100" dir="2700000" algn="tl">
                    <a:srgbClr val="000000">
                      <a:alpha val="43137"/>
                    </a:srgbClr>
                  </a:outerShdw>
                </a:effectLst>
                <a:latin typeface="+mn-ea"/>
                <a:ea typeface="+mn-ea"/>
              </a:rPr>
              <a:t>　＜第１表＞</a:t>
            </a:r>
            <a:r>
              <a:rPr kumimoji="0" lang="ja-JP" altLang="en-US" sz="2800" b="1" i="0" u="none" strike="noStrike" cap="none" normalizeH="0" baseline="0" dirty="0">
                <a:ln>
                  <a:noFill/>
                </a:ln>
                <a:solidFill>
                  <a:schemeClr val="tx1"/>
                </a:solidFill>
                <a:effectLst/>
                <a:latin typeface="+mn-ea"/>
                <a:ea typeface="+mn-ea"/>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a:ln>
                  <a:noFill/>
                </a:ln>
                <a:solidFill>
                  <a:srgbClr val="7030A0"/>
                </a:solidFill>
                <a:effectLst/>
                <a:latin typeface="+mn-ea"/>
                <a:ea typeface="+mn-ea"/>
              </a:rPr>
              <a:t>【</a:t>
            </a:r>
            <a:r>
              <a:rPr kumimoji="0" lang="ja-JP" altLang="en-US" sz="2800" b="1" i="0" u="none" strike="noStrike" cap="none" normalizeH="0" baseline="0" dirty="0">
                <a:ln>
                  <a:noFill/>
                </a:ln>
                <a:solidFill>
                  <a:srgbClr val="7030A0"/>
                </a:solidFill>
                <a:effectLst/>
                <a:latin typeface="+mn-ea"/>
                <a:ea typeface="+mn-ea"/>
              </a:rPr>
              <a:t>利用者及び家族の生活に対する意向を踏まえた課題分析の結果</a:t>
            </a:r>
            <a:r>
              <a:rPr kumimoji="0" lang="en-US" altLang="ja-JP" sz="2800" b="1" i="0" u="none" strike="noStrike" cap="none" normalizeH="0" baseline="0" dirty="0">
                <a:ln>
                  <a:noFill/>
                </a:ln>
                <a:solidFill>
                  <a:srgbClr val="7030A0"/>
                </a:solidFill>
                <a:effectLst/>
                <a:latin typeface="+mn-ea"/>
                <a:ea typeface="+mn-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effectLst/>
                <a:latin typeface="+mn-ea"/>
                <a:ea typeface="+mn-ea"/>
              </a:rPr>
              <a:t>　利用者及びその家族が、どのような内容の介護サービスをどの程度の頻度で利用しながら、どのような生活をしたいと考えているのか意向を踏まえた課題分析の結果を記載する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effectLst/>
                <a:latin typeface="+mn-ea"/>
                <a:ea typeface="+mn-ea"/>
              </a:rPr>
              <a:t>　その際、課題分析の結果として、「自立支援」に資するために解決しなければならない課題が把握できているか確認する。そのために、利用者の主訴や相談内容等を踏まえた利用者が持っている力や生活環境等の評価を含め利用者が抱える問題点を明らかにしていくこと。</a:t>
            </a:r>
            <a:endParaRPr kumimoji="0" lang="ja-JP" altLang="ja-JP" sz="2800" b="1"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4244877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47</a:t>
            </a:fld>
            <a:endParaRPr lang="ja-JP" altLang="en-US"/>
          </a:p>
        </p:txBody>
      </p:sp>
      <p:sp>
        <p:nvSpPr>
          <p:cNvPr id="9" name="テキスト ボックス 8"/>
          <p:cNvSpPr txBox="1"/>
          <p:nvPr/>
        </p:nvSpPr>
        <p:spPr>
          <a:xfrm>
            <a:off x="395536" y="1268760"/>
            <a:ext cx="6192688" cy="769441"/>
          </a:xfrm>
          <a:prstGeom prst="rect">
            <a:avLst/>
          </a:prstGeom>
          <a:noFill/>
        </p:spPr>
        <p:txBody>
          <a:bodyPr wrap="square" rtlCol="0">
            <a:spAutoFit/>
          </a:bodyPr>
          <a:lstStyle/>
          <a:p>
            <a:r>
              <a:rPr kumimoji="1" lang="ja-JP" altLang="en-US" sz="4400" b="1" dirty="0">
                <a:solidFill>
                  <a:srgbClr val="0000FF"/>
                </a:solidFill>
                <a:effectLst>
                  <a:outerShdw blurRad="38100" dist="38100" dir="2700000" algn="tl">
                    <a:srgbClr val="000000">
                      <a:alpha val="43137"/>
                    </a:srgbClr>
                  </a:outerShdw>
                </a:effectLst>
              </a:rPr>
              <a:t>第１表の作成</a:t>
            </a:r>
            <a:endParaRPr kumimoji="1" lang="en-US" altLang="ja-JP" sz="4400" b="1" dirty="0">
              <a:solidFill>
                <a:srgbClr val="0000FF"/>
              </a:solidFill>
              <a:effectLst>
                <a:outerShdw blurRad="38100" dist="38100" dir="2700000" algn="tl">
                  <a:srgbClr val="000000">
                    <a:alpha val="43137"/>
                  </a:srgbClr>
                </a:outerShdw>
              </a:effectLst>
            </a:endParaRPr>
          </a:p>
        </p:txBody>
      </p:sp>
      <p:sp>
        <p:nvSpPr>
          <p:cNvPr id="10" name="タイトル 1"/>
          <p:cNvSpPr txBox="1">
            <a:spLocks/>
          </p:cNvSpPr>
          <p:nvPr/>
        </p:nvSpPr>
        <p:spPr>
          <a:xfrm>
            <a:off x="0" y="0"/>
            <a:ext cx="9144000" cy="1052736"/>
          </a:xfrm>
          <a:prstGeom prst="rect">
            <a:avLst/>
          </a:prstGeom>
          <a:solidFill>
            <a:schemeClr val="accent3">
              <a:lumMod val="20000"/>
              <a:lumOff val="80000"/>
            </a:schemeClr>
          </a:solidFill>
        </p:spPr>
        <p:txBody>
          <a:bodyPr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演習③　居宅サービス計画作成</a:t>
            </a:r>
          </a:p>
        </p:txBody>
      </p:sp>
      <p:sp>
        <p:nvSpPr>
          <p:cNvPr id="11" name="メモ 10"/>
          <p:cNvSpPr/>
          <p:nvPr/>
        </p:nvSpPr>
        <p:spPr>
          <a:xfrm>
            <a:off x="7487816" y="1196752"/>
            <a:ext cx="1656184" cy="712530"/>
          </a:xfrm>
          <a:prstGeom prst="foldedCorner">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Ｐ８９</a:t>
            </a:r>
            <a:endParaRPr lang="en-US" altLang="ja-JP" sz="2400" dirty="0">
              <a:solidFill>
                <a:srgbClr val="FF0000"/>
              </a:solidFill>
            </a:endParaRPr>
          </a:p>
        </p:txBody>
      </p:sp>
      <p:sp>
        <p:nvSpPr>
          <p:cNvPr id="8" name="AutoShape 4">
            <a:extLst>
              <a:ext uri="{FF2B5EF4-FFF2-40B4-BE49-F238E27FC236}">
                <a16:creationId xmlns:a16="http://schemas.microsoft.com/office/drawing/2014/main" id="{996A8B8E-2AF7-4BAF-9B58-72AB2155C81A}"/>
              </a:ext>
            </a:extLst>
          </p:cNvPr>
          <p:cNvSpPr>
            <a:spLocks noChangeArrowheads="1"/>
          </p:cNvSpPr>
          <p:nvPr/>
        </p:nvSpPr>
        <p:spPr bwMode="auto">
          <a:xfrm>
            <a:off x="179512" y="1914455"/>
            <a:ext cx="8784976" cy="4990408"/>
          </a:xfrm>
          <a:prstGeom prst="wedgeRectCallout">
            <a:avLst>
              <a:gd name="adj1" fmla="val -49262"/>
              <a:gd name="adj2" fmla="val -37881"/>
            </a:avLst>
          </a:prstGeom>
          <a:solidFill>
            <a:schemeClr val="bg1"/>
          </a:solidFill>
          <a:ln w="6350">
            <a:solidFill>
              <a:srgbClr val="8D0C00"/>
            </a:solidFill>
            <a:prstDash val="sysDot"/>
            <a:miter lim="800000"/>
            <a:headEnd/>
            <a:tailEnd/>
          </a:ln>
        </p:spPr>
        <p:txBody>
          <a:bodyPr vert="horz" wrap="square" lIns="74295" tIns="306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rgbClr val="0070C0"/>
                </a:solidFill>
                <a:effectLst>
                  <a:outerShdw blurRad="38100" dist="38100" dir="2700000" algn="tl">
                    <a:srgbClr val="000000">
                      <a:alpha val="43137"/>
                    </a:srgbClr>
                  </a:outerShdw>
                </a:effectLst>
                <a:latin typeface="+mn-ea"/>
                <a:ea typeface="+mn-ea"/>
              </a:rPr>
              <a:t>＜第１表＞</a:t>
            </a:r>
            <a:r>
              <a:rPr kumimoji="0" lang="ja-JP" altLang="en-US" sz="2400" b="1" i="0" u="none" strike="noStrike" cap="none" normalizeH="0" baseline="0" dirty="0">
                <a:ln>
                  <a:noFill/>
                </a:ln>
                <a:solidFill>
                  <a:schemeClr val="tx1"/>
                </a:solidFill>
                <a:effectLst/>
                <a:latin typeface="+mn-ea"/>
                <a:ea typeface="+mn-ea"/>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7030A0"/>
                </a:solidFill>
                <a:effectLst/>
                <a:latin typeface="+mn-ea"/>
                <a:ea typeface="+mn-ea"/>
              </a:rPr>
              <a:t>【</a:t>
            </a:r>
            <a:r>
              <a:rPr kumimoji="0" lang="ja-JP" altLang="en-US" sz="2400" b="1" i="0" u="none" strike="noStrike" cap="none" normalizeH="0" baseline="0" dirty="0">
                <a:ln>
                  <a:noFill/>
                </a:ln>
                <a:solidFill>
                  <a:srgbClr val="7030A0"/>
                </a:solidFill>
                <a:effectLst/>
                <a:latin typeface="+mn-ea"/>
                <a:ea typeface="+mn-ea"/>
              </a:rPr>
              <a:t>総合的な援助の方針</a:t>
            </a:r>
            <a:r>
              <a:rPr kumimoji="0" lang="en-US" altLang="ja-JP" sz="2400" b="1" i="0" u="none" strike="noStrike" cap="none" normalizeH="0" baseline="0" dirty="0">
                <a:ln>
                  <a:noFill/>
                </a:ln>
                <a:solidFill>
                  <a:srgbClr val="7030A0"/>
                </a:solidFill>
                <a:effectLst/>
                <a:latin typeface="+mn-ea"/>
                <a:ea typeface="+mn-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mn-ea"/>
                <a:ea typeface="+mn-ea"/>
              </a:rPr>
              <a:t>　課題分析により抽出された、「生活全般の解決すべき課題（ニーズ）」に対応して、当該居宅サービス計画を作成する介護支援専門員をはじめ各種のサービス担当者が、どのようなチームケアを行おうとするのか、利用者及び家族を含むケアチームが確認、検討の上、総合的な援助の方針を記載す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mn-ea"/>
                <a:ea typeface="+mn-ea"/>
              </a:rPr>
              <a:t>　あらかじめ発生する可能性が高い緊急事態が想定されている場合には、対応機関やその連絡先、また、あらかじめケアチームにおいて、どのような場合を緊急事態と考えているかや、緊急時を想定した対応の方法等について記載することが望ましい。例えば、利用者の状態が急変した場合の連携等や、将来の予測やその際の多職種との連携を含む対応方法について記載する。</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ja-JP" altLang="ja-JP" sz="2400" b="1"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3517543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1"/>
          <p:cNvPicPr>
            <a:picLocks noChangeAspect="1" noChangeArrowheads="1"/>
          </p:cNvPicPr>
          <p:nvPr/>
        </p:nvPicPr>
        <p:blipFill>
          <a:blip r:embed="rId2" cstate="print"/>
          <a:srcRect/>
          <a:stretch>
            <a:fillRect/>
          </a:stretch>
        </p:blipFill>
        <p:spPr bwMode="auto">
          <a:xfrm>
            <a:off x="587551" y="371748"/>
            <a:ext cx="7704856" cy="5001467"/>
          </a:xfrm>
          <a:prstGeom prst="rect">
            <a:avLst/>
          </a:prstGeom>
          <a:noFill/>
          <a:ln w="9525">
            <a:solidFill>
              <a:schemeClr val="accent1"/>
            </a:solidFill>
            <a:miter lim="800000"/>
            <a:headEnd/>
            <a:tailEnd/>
          </a:ln>
        </p:spPr>
      </p:pic>
      <p:sp>
        <p:nvSpPr>
          <p:cNvPr id="3" name="正方形/長方形 2"/>
          <p:cNvSpPr/>
          <p:nvPr/>
        </p:nvSpPr>
        <p:spPr>
          <a:xfrm>
            <a:off x="75682" y="-86536"/>
            <a:ext cx="3039615" cy="646331"/>
          </a:xfrm>
          <a:prstGeom prst="rect">
            <a:avLst/>
          </a:prstGeom>
        </p:spPr>
        <p:txBody>
          <a:bodyPr wrap="none">
            <a:spAutoFit/>
          </a:bodyPr>
          <a:lstStyle/>
          <a:p>
            <a:pPr lvl="0" algn="just"/>
            <a:r>
              <a:rPr kumimoji="0" lang="ja-JP" altLang="en-US" sz="3600" dirty="0">
                <a:latin typeface="+mj-ea"/>
              </a:rPr>
              <a:t>　</a:t>
            </a:r>
            <a:r>
              <a:rPr kumimoji="0" lang="ja-JP" altLang="en-US" sz="3600" b="1" dirty="0">
                <a:effectLst>
                  <a:outerShdw blurRad="38100" dist="38100" dir="2700000" algn="tl">
                    <a:srgbClr val="000000">
                      <a:alpha val="43137"/>
                    </a:srgbClr>
                  </a:outerShdw>
                </a:effectLst>
                <a:latin typeface="+mj-ea"/>
              </a:rPr>
              <a:t>第</a:t>
            </a:r>
            <a:r>
              <a:rPr kumimoji="0" lang="en-US" altLang="ja-JP" sz="3600" b="1" dirty="0">
                <a:effectLst>
                  <a:outerShdw blurRad="38100" dist="38100" dir="2700000" algn="tl">
                    <a:srgbClr val="000000">
                      <a:alpha val="43137"/>
                    </a:srgbClr>
                  </a:outerShdw>
                </a:effectLst>
                <a:latin typeface="+mj-ea"/>
              </a:rPr>
              <a:t>3</a:t>
            </a:r>
            <a:r>
              <a:rPr kumimoji="0" lang="ja-JP" altLang="en-US" sz="3600" b="1" dirty="0">
                <a:effectLst>
                  <a:outerShdw blurRad="38100" dist="38100" dir="2700000" algn="tl">
                    <a:srgbClr val="000000">
                      <a:alpha val="43137"/>
                    </a:srgbClr>
                  </a:outerShdw>
                </a:effectLst>
                <a:latin typeface="+mj-ea"/>
              </a:rPr>
              <a:t>表</a:t>
            </a:r>
            <a:r>
              <a:rPr kumimoji="0" lang="ja-JP" altLang="en-US" sz="3600" b="1" dirty="0">
                <a:solidFill>
                  <a:srgbClr val="000000"/>
                </a:solidFill>
                <a:effectLst>
                  <a:outerShdw blurRad="38100" dist="38100" dir="2700000" algn="tl">
                    <a:srgbClr val="000000">
                      <a:alpha val="43137"/>
                    </a:srgbClr>
                  </a:outerShdw>
                </a:effectLst>
                <a:latin typeface="+mj-ea"/>
              </a:rPr>
              <a:t>の</a:t>
            </a:r>
            <a:r>
              <a:rPr kumimoji="0" lang="ja-JP" altLang="en-US" sz="3600" b="1" dirty="0">
                <a:effectLst>
                  <a:outerShdw blurRad="38100" dist="38100" dir="2700000" algn="tl">
                    <a:srgbClr val="000000">
                      <a:alpha val="43137"/>
                    </a:srgbClr>
                  </a:outerShdw>
                </a:effectLst>
                <a:latin typeface="+mj-ea"/>
              </a:rPr>
              <a:t>作成</a:t>
            </a:r>
            <a:endParaRPr kumimoji="0" lang="en-US" altLang="ja-JP" sz="3600" b="1" dirty="0">
              <a:effectLst>
                <a:outerShdw blurRad="38100" dist="38100" dir="2700000" algn="tl">
                  <a:srgbClr val="000000">
                    <a:alpha val="43137"/>
                  </a:srgbClr>
                </a:outerShdw>
              </a:effectLst>
              <a:latin typeface="+mj-ea"/>
            </a:endParaRPr>
          </a:p>
        </p:txBody>
      </p:sp>
      <p:sp>
        <p:nvSpPr>
          <p:cNvPr id="5" name="コンテンツ プレースホルダー 2"/>
          <p:cNvSpPr txBox="1">
            <a:spLocks/>
          </p:cNvSpPr>
          <p:nvPr/>
        </p:nvSpPr>
        <p:spPr>
          <a:xfrm>
            <a:off x="323528" y="5445224"/>
            <a:ext cx="8587160" cy="1341122"/>
          </a:xfrm>
          <a:prstGeom prst="wedgeRectCallout">
            <a:avLst>
              <a:gd name="adj1" fmla="val -40038"/>
              <a:gd name="adj2" fmla="val -75096"/>
            </a:avLst>
          </a:prstGeom>
          <a:solidFill>
            <a:schemeClr val="bg1">
              <a:lumMod val="85000"/>
            </a:schemeClr>
          </a:solidFill>
        </p:spPr>
        <p: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＜週単位以外のサービス＞</a:t>
            </a:r>
            <a:endParaRPr kumimoji="1" lang="en-US" altLang="ja-JP"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各月に利用する短期入所等、福祉用具、住宅改修、医療機関等への受診状況や通院状況、その他の外出や「多様な主体により提供される利用者の日常生活全般を支援するサービス」などを記載する。</a:t>
            </a:r>
            <a:endParaRPr kumimoji="1" lang="en-US" altLang="ja-JP"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6" name="フローチャート : カード 5"/>
          <p:cNvSpPr/>
          <p:nvPr/>
        </p:nvSpPr>
        <p:spPr>
          <a:xfrm>
            <a:off x="7546072" y="48584"/>
            <a:ext cx="1547664" cy="646331"/>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Ｐ９１</a:t>
            </a:r>
            <a:endParaRPr kumimoji="1" lang="en-US" altLang="ja-JP" sz="2000" b="1" dirty="0">
              <a:solidFill>
                <a:srgbClr val="FF0000"/>
              </a:solidFill>
            </a:endParaRPr>
          </a:p>
        </p:txBody>
      </p:sp>
      <p:sp>
        <p:nvSpPr>
          <p:cNvPr id="2" name="吹き出し: 角を丸めた四角形 1">
            <a:extLst>
              <a:ext uri="{FF2B5EF4-FFF2-40B4-BE49-F238E27FC236}">
                <a16:creationId xmlns:a16="http://schemas.microsoft.com/office/drawing/2014/main" id="{0F6D2130-9F1E-4CAF-9815-B5684BB68C51}"/>
              </a:ext>
            </a:extLst>
          </p:cNvPr>
          <p:cNvSpPr/>
          <p:nvPr/>
        </p:nvSpPr>
        <p:spPr>
          <a:xfrm>
            <a:off x="898164" y="3140968"/>
            <a:ext cx="8194144" cy="1656184"/>
          </a:xfrm>
          <a:prstGeom prst="wedgeRoundRectCallout">
            <a:avLst>
              <a:gd name="adj1" fmla="val 31869"/>
              <a:gd name="adj2" fmla="val -858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t>
            </a:r>
            <a:r>
              <a:rPr kumimoji="1" lang="ja-JP" altLang="en-US" dirty="0"/>
              <a:t>主な日常生活の活動</a:t>
            </a:r>
            <a:r>
              <a:rPr kumimoji="1" lang="en-US" altLang="ja-JP" dirty="0"/>
              <a:t>】</a:t>
            </a:r>
          </a:p>
          <a:p>
            <a:r>
              <a:rPr kumimoji="1" lang="ja-JP" altLang="en-US" dirty="0"/>
              <a:t>利用者の起床や就寝、食事、排泄などの平均的な一日の過ごし方について記載する。例えば、食事については、朝食・昼食・夕食を記載し、その他の例として、入浴、清拭、洗面、口腔清掃、整容、更衣、水分補給、体位変換、家族の来訪や支援など、家族の支援や利用者のセルフケアなどを含む生活全体の流れが見えるように記載する。</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06538" y="2486025"/>
            <a:ext cx="7457950" cy="457200"/>
          </a:xfrm>
          <a:prstGeom prst="rect">
            <a:avLst/>
          </a:prstGeom>
          <a:noFill/>
          <a:ln>
            <a:noFill/>
          </a:ln>
          <a:effectLst>
            <a:prstShdw prst="shdw17" dist="17961" dir="2700000">
              <a:schemeClr val="accent1">
                <a:gamma/>
                <a:shade val="60000"/>
                <a:invGamma/>
              </a:schemeClr>
            </a:prstShdw>
          </a:effectLst>
        </p:spPr>
        <p:txBody>
          <a:bodyPr wrap="square" anchor="ctr">
            <a:spAutoFit/>
          </a:bodyPr>
          <a:lstStyle/>
          <a:p>
            <a:pPr eaLnBrk="1" hangingPunct="1">
              <a:defRPr/>
            </a:pPr>
            <a:endParaRPr lang="ja-JP" altLang="en-US"/>
          </a:p>
        </p:txBody>
      </p:sp>
      <p:sp>
        <p:nvSpPr>
          <p:cNvPr id="41043" name="テキスト ボックス 5"/>
          <p:cNvSpPr txBox="1">
            <a:spLocks noChangeArrowheads="1"/>
          </p:cNvSpPr>
          <p:nvPr/>
        </p:nvSpPr>
        <p:spPr bwMode="auto">
          <a:xfrm>
            <a:off x="412875" y="651577"/>
            <a:ext cx="5580063" cy="461665"/>
          </a:xfrm>
          <a:prstGeom prst="rect">
            <a:avLst/>
          </a:prstGeom>
          <a:noFill/>
          <a:ln w="9525">
            <a:noFill/>
            <a:miter lim="800000"/>
            <a:headEnd/>
            <a:tailEnd/>
          </a:ln>
        </p:spPr>
        <p:txBody>
          <a:bodyPr>
            <a:spAutoFit/>
          </a:bodyPr>
          <a:lstStyle/>
          <a:p>
            <a:r>
              <a:rPr lang="ja-JP" altLang="en-US" sz="2400" dirty="0">
                <a:solidFill>
                  <a:srgbClr val="0070C0"/>
                </a:solidFill>
              </a:rPr>
              <a:t>居宅サービス簡易単位数（実習用）</a:t>
            </a:r>
          </a:p>
        </p:txBody>
      </p:sp>
      <p:sp>
        <p:nvSpPr>
          <p:cNvPr id="4" name="スライド番号プレースホルダー 3"/>
          <p:cNvSpPr>
            <a:spLocks noGrp="1"/>
          </p:cNvSpPr>
          <p:nvPr>
            <p:ph type="sldNum" sz="quarter" idx="12"/>
          </p:nvPr>
        </p:nvSpPr>
        <p:spPr/>
        <p:txBody>
          <a:bodyPr/>
          <a:lstStyle/>
          <a:p>
            <a:pPr>
              <a:defRPr/>
            </a:pPr>
            <a:fld id="{519DC32F-BAF9-4E1A-8FB8-29395602DC73}" type="slidenum">
              <a:rPr lang="ja-JP" altLang="en-US" smtClean="0"/>
              <a:pPr>
                <a:defRPr/>
              </a:pPr>
              <a:t>49</a:t>
            </a:fld>
            <a:endParaRPr lang="ja-JP" altLang="en-US"/>
          </a:p>
        </p:txBody>
      </p:sp>
      <p:sp>
        <p:nvSpPr>
          <p:cNvPr id="6" name="正方形/長方形 5"/>
          <p:cNvSpPr/>
          <p:nvPr/>
        </p:nvSpPr>
        <p:spPr>
          <a:xfrm>
            <a:off x="144699" y="0"/>
            <a:ext cx="8675773" cy="646331"/>
          </a:xfrm>
          <a:prstGeom prst="rect">
            <a:avLst/>
          </a:prstGeom>
        </p:spPr>
        <p:txBody>
          <a:bodyPr wrap="none">
            <a:spAutoFit/>
          </a:bodyPr>
          <a:lstStyle/>
          <a:p>
            <a:pPr lvl="0" algn="just"/>
            <a:r>
              <a:rPr kumimoji="0" lang="ja-JP" altLang="en-US" sz="3600" b="1" dirty="0">
                <a:effectLst>
                  <a:outerShdw blurRad="38100" dist="38100" dir="2700000" algn="tl">
                    <a:srgbClr val="000000">
                      <a:alpha val="43137"/>
                    </a:srgbClr>
                  </a:outerShdw>
                </a:effectLst>
                <a:latin typeface="+mj-ea"/>
              </a:rPr>
              <a:t>❸サービス利用票簡易版（実習版の作成）</a:t>
            </a:r>
            <a:endParaRPr kumimoji="0" lang="ja-JP" altLang="ja-JP" sz="3600" b="1" dirty="0">
              <a:effectLst>
                <a:outerShdw blurRad="38100" dist="38100" dir="2700000" algn="tl">
                  <a:srgbClr val="000000">
                    <a:alpha val="43137"/>
                  </a:srgbClr>
                </a:outerShdw>
              </a:effectLst>
              <a:latin typeface="+mj-ea"/>
            </a:endParaRPr>
          </a:p>
        </p:txBody>
      </p:sp>
      <p:sp>
        <p:nvSpPr>
          <p:cNvPr id="11" name="メモ 10"/>
          <p:cNvSpPr/>
          <p:nvPr/>
        </p:nvSpPr>
        <p:spPr>
          <a:xfrm>
            <a:off x="7236296" y="908720"/>
            <a:ext cx="1656184" cy="712530"/>
          </a:xfrm>
          <a:prstGeom prst="foldedCorner">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Ｐ９１</a:t>
            </a:r>
            <a:endParaRPr lang="en-US" altLang="ja-JP" sz="2400" dirty="0">
              <a:solidFill>
                <a:srgbClr val="FF0000"/>
              </a:solidFill>
            </a:endParaRPr>
          </a:p>
        </p:txBody>
      </p:sp>
      <p:pic>
        <p:nvPicPr>
          <p:cNvPr id="142340" name="Picture 4"/>
          <p:cNvPicPr>
            <a:picLocks noChangeAspect="1" noChangeArrowheads="1"/>
          </p:cNvPicPr>
          <p:nvPr/>
        </p:nvPicPr>
        <p:blipFill>
          <a:blip r:embed="rId2" cstate="print"/>
          <a:srcRect/>
          <a:stretch>
            <a:fillRect/>
          </a:stretch>
        </p:blipFill>
        <p:spPr bwMode="auto">
          <a:xfrm>
            <a:off x="1475656" y="1196752"/>
            <a:ext cx="5328592" cy="525658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14754" y="1196752"/>
            <a:ext cx="8784976" cy="5673755"/>
          </a:xfrm>
        </p:spPr>
        <p:txBody>
          <a:bodyPr>
            <a:normAutofit/>
          </a:bodyPr>
          <a:lstStyle/>
          <a:p>
            <a:pPr marL="354013" indent="-354013" algn="l"/>
            <a:r>
              <a:rPr lang="ja-JP" altLang="ja-JP" sz="2800" dirty="0">
                <a:solidFill>
                  <a:schemeClr val="tx1"/>
                </a:solidFill>
              </a:rPr>
              <a:t>①利用者の望む暮らしについて、自己決定ができるように支援を行うこと。</a:t>
            </a:r>
          </a:p>
          <a:p>
            <a:pPr marL="354013" indent="-354013" algn="l"/>
            <a:r>
              <a:rPr lang="ja-JP" altLang="ja-JP" sz="2800" dirty="0">
                <a:solidFill>
                  <a:schemeClr val="tx1"/>
                </a:solidFill>
              </a:rPr>
              <a:t>②自己決定を最大限に尊重するため、利用者がサービス提供者などに対して適切に発言できない場合などには、利用者の意向を代弁して、サービス利用の権利の擁護を行うこと。</a:t>
            </a:r>
          </a:p>
          <a:p>
            <a:pPr marL="354013" indent="-354013" algn="l"/>
            <a:r>
              <a:rPr lang="ja-JP" altLang="ja-JP" sz="2800" dirty="0">
                <a:solidFill>
                  <a:schemeClr val="tx1"/>
                </a:solidFill>
              </a:rPr>
              <a:t>③利用者の意欲を引き出すとともに、潜在能力、利用者の強み、できそうなことなどを見出し、それを最大限に発揮できるように支援を行うこと。</a:t>
            </a:r>
          </a:p>
          <a:p>
            <a:pPr marL="354013" indent="-354013" algn="l"/>
            <a:r>
              <a:rPr lang="ja-JP" altLang="ja-JP" sz="2800" dirty="0">
                <a:solidFill>
                  <a:schemeClr val="tx1"/>
                </a:solidFill>
              </a:rPr>
              <a:t>④介護保険法第</a:t>
            </a:r>
            <a:r>
              <a:rPr lang="en-US" altLang="ja-JP" sz="2800" dirty="0">
                <a:solidFill>
                  <a:schemeClr val="tx1"/>
                </a:solidFill>
              </a:rPr>
              <a:t>2</a:t>
            </a:r>
            <a:r>
              <a:rPr lang="ja-JP" altLang="ja-JP" sz="2800" dirty="0">
                <a:solidFill>
                  <a:schemeClr val="tx1"/>
                </a:solidFill>
              </a:rPr>
              <a:t>条</a:t>
            </a:r>
            <a:r>
              <a:rPr lang="en-US" altLang="ja-JP" sz="2800" dirty="0">
                <a:solidFill>
                  <a:schemeClr val="tx1"/>
                </a:solidFill>
              </a:rPr>
              <a:t>2</a:t>
            </a:r>
            <a:r>
              <a:rPr lang="ja-JP" altLang="ja-JP" sz="2800" dirty="0">
                <a:solidFill>
                  <a:schemeClr val="tx1"/>
                </a:solidFill>
              </a:rPr>
              <a:t>項の規定にあるように、利用者の要介護状態等の軽減又は悪化の防止に役立つような支援を行うこと。</a:t>
            </a:r>
            <a:endParaRPr kumimoji="1" lang="en-US" altLang="ja-JP" sz="2800" dirty="0">
              <a:solidFill>
                <a:schemeClr val="tx1"/>
              </a:solidFill>
              <a:latin typeface="HGPｺﾞｼｯｸM" panose="020B0600000000000000" pitchFamily="50" charset="-128"/>
              <a:ea typeface="HGPｺﾞｼｯｸM" panose="020B0600000000000000" pitchFamily="50" charset="-128"/>
            </a:endParaRPr>
          </a:p>
        </p:txBody>
      </p:sp>
      <p:sp>
        <p:nvSpPr>
          <p:cNvPr id="6" name="スライド番号プレースホルダー 2"/>
          <p:cNvSpPr>
            <a:spLocks noGrp="1"/>
          </p:cNvSpPr>
          <p:nvPr>
            <p:ph type="sldNum" sz="quarter" idx="12"/>
          </p:nvPr>
        </p:nvSpPr>
        <p:spPr>
          <a:xfrm>
            <a:off x="8775104" y="6519895"/>
            <a:ext cx="2133600" cy="365125"/>
          </a:xfrm>
        </p:spPr>
        <p:txBody>
          <a:bodyPr/>
          <a:lstStyle/>
          <a:p>
            <a:pPr algn="l"/>
            <a:fld id="{D79408FC-1019-4D17-9821-FE8F6A5D8B30}" type="slidenum">
              <a:rPr kumimoji="1" lang="ja-JP" altLang="en-US" sz="1800" smtClean="0">
                <a:solidFill>
                  <a:schemeClr val="tx1"/>
                </a:solidFill>
                <a:latin typeface="+mj-ea"/>
                <a:ea typeface="+mj-ea"/>
              </a:rPr>
              <a:pPr algn="l"/>
              <a:t>5</a:t>
            </a:fld>
            <a:endParaRPr kumimoji="1" lang="ja-JP" altLang="en-US" sz="1800" dirty="0">
              <a:solidFill>
                <a:schemeClr val="tx1"/>
              </a:solidFill>
              <a:latin typeface="+mj-ea"/>
              <a:ea typeface="+mj-ea"/>
            </a:endParaRPr>
          </a:p>
        </p:txBody>
      </p:sp>
      <p:sp>
        <p:nvSpPr>
          <p:cNvPr id="7" name="タイトル 1"/>
          <p:cNvSpPr txBox="1">
            <a:spLocks/>
          </p:cNvSpPr>
          <p:nvPr/>
        </p:nvSpPr>
        <p:spPr>
          <a:xfrm>
            <a:off x="35242" y="-37316"/>
            <a:ext cx="9144000" cy="1018044"/>
          </a:xfrm>
          <a:prstGeom prst="rect">
            <a:avLst/>
          </a:prstGeom>
          <a:solidFill>
            <a:schemeClr val="accent3">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rgbClr val="FF00FF"/>
                </a:solidFill>
                <a:latin typeface="+mn-ea"/>
              </a:rPr>
              <a:t>　　</a:t>
            </a:r>
            <a:r>
              <a:rPr lang="ja-JP" altLang="en-US" sz="4000" dirty="0">
                <a:solidFill>
                  <a:srgbClr val="FF00FF"/>
                </a:solidFill>
                <a:effectLst>
                  <a:outerShdw blurRad="38100" dist="38100" dir="2700000" algn="tl">
                    <a:srgbClr val="000000">
                      <a:alpha val="43137"/>
                    </a:srgbClr>
                  </a:outerShdw>
                </a:effectLst>
                <a:latin typeface="+mn-ea"/>
              </a:rPr>
              <a:t>自立支援の基本的視点の確認</a:t>
            </a:r>
          </a:p>
        </p:txBody>
      </p:sp>
      <p:sp>
        <p:nvSpPr>
          <p:cNvPr id="9" name="メモ 8"/>
          <p:cNvSpPr/>
          <p:nvPr/>
        </p:nvSpPr>
        <p:spPr>
          <a:xfrm>
            <a:off x="7949150" y="288032"/>
            <a:ext cx="1187624" cy="692696"/>
          </a:xfrm>
          <a:prstGeom prst="foldedCorne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000" dirty="0">
                <a:solidFill>
                  <a:srgbClr val="FF0000"/>
                </a:solidFill>
              </a:rPr>
              <a:t>テキスト</a:t>
            </a:r>
            <a:r>
              <a:rPr lang="ja-JP" altLang="en-US" sz="2000" dirty="0">
                <a:solidFill>
                  <a:srgbClr val="FF0000"/>
                </a:solidFill>
              </a:rPr>
              <a:t>Ｐ</a:t>
            </a:r>
            <a:r>
              <a:rPr lang="en-US" altLang="ja-JP" sz="2000" dirty="0">
                <a:solidFill>
                  <a:srgbClr val="FF0000"/>
                </a:solidFill>
              </a:rPr>
              <a:t>394</a:t>
            </a:r>
          </a:p>
        </p:txBody>
      </p:sp>
    </p:spTree>
    <p:extLst>
      <p:ext uri="{BB962C8B-B14F-4D97-AF65-F5344CB8AC3E}">
        <p14:creationId xmlns:p14="http://schemas.microsoft.com/office/powerpoint/2010/main" val="3484925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06538" y="2486025"/>
            <a:ext cx="7457950" cy="457200"/>
          </a:xfrm>
          <a:prstGeom prst="rect">
            <a:avLst/>
          </a:prstGeom>
          <a:noFill/>
          <a:ln>
            <a:noFill/>
          </a:ln>
          <a:effectLst>
            <a:prstShdw prst="shdw17" dist="17961" dir="2700000">
              <a:schemeClr val="accent1">
                <a:gamma/>
                <a:shade val="60000"/>
                <a:invGamma/>
              </a:schemeClr>
            </a:prstShdw>
          </a:effectLst>
        </p:spPr>
        <p:txBody>
          <a:bodyPr wrap="square" anchor="ctr">
            <a:spAutoFit/>
          </a:bodyPr>
          <a:lstStyle/>
          <a:p>
            <a:pPr eaLnBrk="1" hangingPunct="1">
              <a:defRPr/>
            </a:pPr>
            <a:endParaRPr lang="ja-JP" altLang="en-US"/>
          </a:p>
        </p:txBody>
      </p:sp>
      <p:sp>
        <p:nvSpPr>
          <p:cNvPr id="41043" name="テキスト ボックス 5"/>
          <p:cNvSpPr txBox="1">
            <a:spLocks noChangeArrowheads="1"/>
          </p:cNvSpPr>
          <p:nvPr/>
        </p:nvSpPr>
        <p:spPr bwMode="auto">
          <a:xfrm>
            <a:off x="412875" y="651577"/>
            <a:ext cx="5580063" cy="461665"/>
          </a:xfrm>
          <a:prstGeom prst="rect">
            <a:avLst/>
          </a:prstGeom>
          <a:noFill/>
          <a:ln w="9525">
            <a:noFill/>
            <a:miter lim="800000"/>
            <a:headEnd/>
            <a:tailEnd/>
          </a:ln>
        </p:spPr>
        <p:txBody>
          <a:bodyPr>
            <a:spAutoFit/>
          </a:bodyPr>
          <a:lstStyle/>
          <a:p>
            <a:r>
              <a:rPr lang="ja-JP" altLang="en-US" sz="2400" dirty="0">
                <a:solidFill>
                  <a:srgbClr val="0070C0"/>
                </a:solidFill>
              </a:rPr>
              <a:t>居宅サービス簡易単位数（実習用）</a:t>
            </a:r>
          </a:p>
        </p:txBody>
      </p:sp>
      <p:sp>
        <p:nvSpPr>
          <p:cNvPr id="41044" name="テキスト ボックス 6"/>
          <p:cNvSpPr txBox="1">
            <a:spLocks noChangeArrowheads="1"/>
          </p:cNvSpPr>
          <p:nvPr/>
        </p:nvSpPr>
        <p:spPr bwMode="auto">
          <a:xfrm>
            <a:off x="5977190" y="660815"/>
            <a:ext cx="3166810"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「実習の手引き」　Ｐ４９</a:t>
            </a:r>
          </a:p>
        </p:txBody>
      </p:sp>
      <p:sp>
        <p:nvSpPr>
          <p:cNvPr id="4" name="スライド番号プレースホルダー 3"/>
          <p:cNvSpPr>
            <a:spLocks noGrp="1"/>
          </p:cNvSpPr>
          <p:nvPr>
            <p:ph type="sldNum" sz="quarter" idx="12"/>
          </p:nvPr>
        </p:nvSpPr>
        <p:spPr/>
        <p:txBody>
          <a:bodyPr/>
          <a:lstStyle/>
          <a:p>
            <a:pPr>
              <a:defRPr/>
            </a:pPr>
            <a:fld id="{519DC32F-BAF9-4E1A-8FB8-29395602DC73}" type="slidenum">
              <a:rPr lang="ja-JP" altLang="en-US" smtClean="0"/>
              <a:pPr>
                <a:defRPr/>
              </a:pPr>
              <a:t>50</a:t>
            </a:fld>
            <a:endParaRPr lang="ja-JP" altLang="en-US"/>
          </a:p>
        </p:txBody>
      </p:sp>
      <p:sp>
        <p:nvSpPr>
          <p:cNvPr id="6" name="正方形/長方形 5"/>
          <p:cNvSpPr/>
          <p:nvPr/>
        </p:nvSpPr>
        <p:spPr>
          <a:xfrm>
            <a:off x="144699" y="0"/>
            <a:ext cx="8675773" cy="646331"/>
          </a:xfrm>
          <a:prstGeom prst="rect">
            <a:avLst/>
          </a:prstGeom>
        </p:spPr>
        <p:txBody>
          <a:bodyPr wrap="none">
            <a:spAutoFit/>
          </a:bodyPr>
          <a:lstStyle/>
          <a:p>
            <a:pPr lvl="0" algn="just"/>
            <a:r>
              <a:rPr kumimoji="0" lang="ja-JP" altLang="en-US" sz="3600" b="1" dirty="0">
                <a:effectLst>
                  <a:outerShdw blurRad="38100" dist="38100" dir="2700000" algn="tl">
                    <a:srgbClr val="000000">
                      <a:alpha val="43137"/>
                    </a:srgbClr>
                  </a:outerShdw>
                </a:effectLst>
                <a:latin typeface="+mj-ea"/>
              </a:rPr>
              <a:t>❸サービス利用票簡易版（実習版の作成）</a:t>
            </a:r>
            <a:endParaRPr kumimoji="0" lang="ja-JP" altLang="ja-JP" sz="3600" b="1" dirty="0">
              <a:effectLst>
                <a:outerShdw blurRad="38100" dist="38100" dir="2700000" algn="tl">
                  <a:srgbClr val="000000">
                    <a:alpha val="43137"/>
                  </a:srgbClr>
                </a:outerShdw>
              </a:effectLst>
              <a:latin typeface="+mj-ea"/>
            </a:endParaRPr>
          </a:p>
        </p:txBody>
      </p:sp>
      <p:graphicFrame>
        <p:nvGraphicFramePr>
          <p:cNvPr id="9" name="表 8"/>
          <p:cNvGraphicFramePr>
            <a:graphicFrameLocks noGrp="1"/>
          </p:cNvGraphicFramePr>
          <p:nvPr/>
        </p:nvGraphicFramePr>
        <p:xfrm>
          <a:off x="-2" y="1196750"/>
          <a:ext cx="9144003" cy="5621995"/>
        </p:xfrm>
        <a:graphic>
          <a:graphicData uri="http://schemas.openxmlformats.org/drawingml/2006/table">
            <a:tbl>
              <a:tblPr/>
              <a:tblGrid>
                <a:gridCol w="82758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16550">
                  <a:extLst>
                    <a:ext uri="{9D8B030D-6E8A-4147-A177-3AD203B41FA5}">
                      <a16:colId xmlns:a16="http://schemas.microsoft.com/office/drawing/2014/main" val="20002"/>
                    </a:ext>
                  </a:extLst>
                </a:gridCol>
                <a:gridCol w="91569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24417">
                  <a:extLst>
                    <a:ext uri="{9D8B030D-6E8A-4147-A177-3AD203B41FA5}">
                      <a16:colId xmlns:a16="http://schemas.microsoft.com/office/drawing/2014/main" val="20005"/>
                    </a:ext>
                  </a:extLst>
                </a:gridCol>
                <a:gridCol w="92088">
                  <a:extLst>
                    <a:ext uri="{9D8B030D-6E8A-4147-A177-3AD203B41FA5}">
                      <a16:colId xmlns:a16="http://schemas.microsoft.com/office/drawing/2014/main" val="20006"/>
                    </a:ext>
                  </a:extLst>
                </a:gridCol>
                <a:gridCol w="184176">
                  <a:extLst>
                    <a:ext uri="{9D8B030D-6E8A-4147-A177-3AD203B41FA5}">
                      <a16:colId xmlns:a16="http://schemas.microsoft.com/office/drawing/2014/main" val="20007"/>
                    </a:ext>
                  </a:extLst>
                </a:gridCol>
                <a:gridCol w="571527">
                  <a:extLst>
                    <a:ext uri="{9D8B030D-6E8A-4147-A177-3AD203B41FA5}">
                      <a16:colId xmlns:a16="http://schemas.microsoft.com/office/drawing/2014/main" val="20008"/>
                    </a:ext>
                  </a:extLst>
                </a:gridCol>
                <a:gridCol w="704093">
                  <a:extLst>
                    <a:ext uri="{9D8B030D-6E8A-4147-A177-3AD203B41FA5}">
                      <a16:colId xmlns:a16="http://schemas.microsoft.com/office/drawing/2014/main" val="20009"/>
                    </a:ext>
                  </a:extLst>
                </a:gridCol>
                <a:gridCol w="1275620">
                  <a:extLst>
                    <a:ext uri="{9D8B030D-6E8A-4147-A177-3AD203B41FA5}">
                      <a16:colId xmlns:a16="http://schemas.microsoft.com/office/drawing/2014/main" val="20010"/>
                    </a:ext>
                  </a:extLst>
                </a:gridCol>
              </a:tblGrid>
              <a:tr h="432050">
                <a:tc rowSpan="11">
                  <a:txBody>
                    <a:bodyPr/>
                    <a:lstStyle/>
                    <a:p>
                      <a:pPr algn="ctr">
                        <a:spcAft>
                          <a:spcPts val="0"/>
                        </a:spcAft>
                      </a:pPr>
                      <a:r>
                        <a:rPr lang="ja-JP" sz="1600" b="1" kern="100" dirty="0">
                          <a:latin typeface="Century"/>
                          <a:ea typeface="HGPｺﾞｼｯｸM"/>
                          <a:cs typeface="Times New Roman"/>
                        </a:rPr>
                        <a:t>訪問系</a:t>
                      </a:r>
                      <a:endParaRPr lang="ja-JP" sz="1600" kern="100" dirty="0">
                        <a:latin typeface="Century"/>
                        <a:ea typeface="ＭＳ 明朝"/>
                        <a:cs typeface="Times New Roman"/>
                      </a:endParaRPr>
                    </a:p>
                  </a:txBody>
                  <a:tcPr marL="35996" marR="3599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rowSpan="6">
                  <a:txBody>
                    <a:bodyPr/>
                    <a:lstStyle/>
                    <a:p>
                      <a:pPr algn="just">
                        <a:spcAft>
                          <a:spcPts val="0"/>
                        </a:spcAft>
                      </a:pPr>
                      <a:r>
                        <a:rPr lang="ja-JP" sz="1600" kern="100" dirty="0">
                          <a:latin typeface="Century"/>
                          <a:ea typeface="HGPｺﾞｼｯｸM"/>
                          <a:cs typeface="Times New Roman"/>
                        </a:rPr>
                        <a:t>訪問介護</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ja-JP" sz="1600" kern="100">
                          <a:latin typeface="Century"/>
                          <a:ea typeface="HGPｺﾞｼｯｸM"/>
                          <a:cs typeface="Times New Roman"/>
                        </a:rPr>
                        <a:t>身体介護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分以上</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gridSpan="3">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1400" kern="100" dirty="0">
                          <a:latin typeface="Century"/>
                          <a:ea typeface="HGPｺﾞｼｯｸM"/>
                          <a:cs typeface="Times New Roman"/>
                        </a:rPr>
                        <a:t>１時間以上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分を</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増すごとに</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000"/>
                  </a:ext>
                </a:extLst>
              </a:tr>
              <a:tr h="5029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600" b="1" kern="100" dirty="0">
                          <a:solidFill>
                            <a:srgbClr val="FF0000"/>
                          </a:solidFill>
                          <a:latin typeface="HGPｺﾞｼｯｸM"/>
                          <a:ea typeface="ＭＳ 明朝"/>
                          <a:cs typeface="Times New Roman"/>
                        </a:rPr>
                        <a:t>16</a:t>
                      </a:r>
                      <a:r>
                        <a:rPr lang="en-US" altLang="ja-JP" sz="1600" b="1" kern="100" dirty="0">
                          <a:solidFill>
                            <a:srgbClr val="FF0000"/>
                          </a:solidFill>
                          <a:latin typeface="HGPｺﾞｼｯｸM"/>
                          <a:ea typeface="ＭＳ 明朝"/>
                          <a:cs typeface="Times New Roman"/>
                        </a:rPr>
                        <a:t>7</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2</a:t>
                      </a:r>
                      <a:r>
                        <a:rPr lang="en-US" altLang="ja-JP" sz="1600" b="1" kern="100" dirty="0">
                          <a:solidFill>
                            <a:srgbClr val="FF0000"/>
                          </a:solidFill>
                          <a:latin typeface="HGPｺﾞｼｯｸM"/>
                          <a:ea typeface="ＭＳ 明朝"/>
                          <a:cs typeface="Times New Roman"/>
                        </a:rPr>
                        <a:t>50</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39</a:t>
                      </a:r>
                      <a:r>
                        <a:rPr lang="en-US" altLang="ja-JP" sz="1600" b="1" kern="100" dirty="0">
                          <a:solidFill>
                            <a:srgbClr val="FF0000"/>
                          </a:solidFill>
                          <a:latin typeface="HGPｺﾞｼｯｸM"/>
                          <a:ea typeface="ＭＳ 明朝"/>
                          <a:cs typeface="Times New Roman"/>
                        </a:rPr>
                        <a:t>6</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57</a:t>
                      </a:r>
                      <a:r>
                        <a:rPr lang="en-US" altLang="ja-JP" sz="1600" b="1" kern="100" dirty="0">
                          <a:solidFill>
                            <a:srgbClr val="FF0000"/>
                          </a:solidFill>
                          <a:latin typeface="HGPｺﾞｼｯｸM"/>
                          <a:ea typeface="ＭＳ 明朝"/>
                          <a:cs typeface="Times New Roman"/>
                        </a:rPr>
                        <a:t>9</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+83</a:t>
                      </a:r>
                      <a:r>
                        <a:rPr lang="ja-JP" sz="1600" kern="10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8187">
                <a:tc vMerge="1">
                  <a:txBody>
                    <a:bodyPr/>
                    <a:lstStyle/>
                    <a:p>
                      <a:endParaRPr kumimoji="1" lang="ja-JP" altLang="en-US"/>
                    </a:p>
                  </a:txBody>
                  <a:tcPr/>
                </a:tc>
                <a:tc vMerge="1">
                  <a:txBody>
                    <a:bodyPr/>
                    <a:lstStyle/>
                    <a:p>
                      <a:endParaRPr kumimoji="1" lang="ja-JP" altLang="en-US"/>
                    </a:p>
                  </a:txBody>
                  <a:tcPr/>
                </a:tc>
                <a:tc rowSpan="2">
                  <a:txBody>
                    <a:bodyPr/>
                    <a:lstStyle/>
                    <a:p>
                      <a:pPr algn="ctr">
                        <a:spcAft>
                          <a:spcPts val="0"/>
                        </a:spcAft>
                      </a:pPr>
                      <a:r>
                        <a:rPr lang="ja-JP" sz="1600" kern="100">
                          <a:latin typeface="Century"/>
                          <a:ea typeface="HGPｺﾞｼｯｸM"/>
                          <a:cs typeface="Times New Roman"/>
                        </a:rPr>
                        <a:t>生活援助</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ja-JP" sz="1600" kern="100">
                          <a:latin typeface="Century"/>
                          <a:ea typeface="HGPｺﾞｼｯｸM"/>
                          <a:cs typeface="Times New Roman"/>
                        </a:rPr>
                        <a:t>－</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just">
                        <a:spcAft>
                          <a:spcPts val="0"/>
                        </a:spcAft>
                      </a:pPr>
                      <a:r>
                        <a:rPr lang="en-US" sz="1600" kern="100">
                          <a:latin typeface="HGPｺﾞｼｯｸM"/>
                          <a:ea typeface="ＭＳ 明朝"/>
                          <a:cs typeface="Times New Roman"/>
                        </a:rPr>
                        <a:t>20</a:t>
                      </a:r>
                      <a:r>
                        <a:rPr lang="ja-JP" sz="1600" kern="100">
                          <a:latin typeface="Century"/>
                          <a:ea typeface="HGPｺﾞｼｯｸM"/>
                          <a:cs typeface="Times New Roman"/>
                        </a:rPr>
                        <a:t>分以上</a:t>
                      </a:r>
                      <a:r>
                        <a:rPr lang="en-US" sz="1600" kern="100">
                          <a:latin typeface="Century"/>
                          <a:ea typeface="HGPｺﾞｼｯｸM"/>
                          <a:cs typeface="Times New Roman"/>
                        </a:rPr>
                        <a:t>45</a:t>
                      </a:r>
                      <a:r>
                        <a:rPr lang="ja-JP" sz="1600" kern="100">
                          <a:latin typeface="Century"/>
                          <a:ea typeface="HGPｺﾞｼｯｸM"/>
                          <a:cs typeface="Times New Roman"/>
                        </a:rPr>
                        <a:t>分未満</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4">
                  <a:txBody>
                    <a:bodyPr/>
                    <a:lstStyle/>
                    <a:p>
                      <a:pPr indent="228600" algn="just">
                        <a:spcAft>
                          <a:spcPts val="0"/>
                        </a:spcAft>
                      </a:pPr>
                      <a:r>
                        <a:rPr lang="en-US" sz="1600" kern="100">
                          <a:latin typeface="HGPｺﾞｼｯｸM"/>
                          <a:ea typeface="ＭＳ 明朝"/>
                          <a:cs typeface="Times New Roman"/>
                        </a:rPr>
                        <a:t>45</a:t>
                      </a:r>
                      <a:r>
                        <a:rPr lang="ja-JP" sz="1600" kern="100">
                          <a:latin typeface="Century"/>
                          <a:ea typeface="HGPｺﾞｼｯｸM"/>
                          <a:cs typeface="Times New Roman"/>
                        </a:rPr>
                        <a:t>分以上</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230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indent="381000" algn="just">
                        <a:spcAft>
                          <a:spcPts val="0"/>
                        </a:spcAft>
                      </a:pPr>
                      <a:r>
                        <a:rPr lang="en-US" sz="1600" b="1" kern="100" dirty="0">
                          <a:solidFill>
                            <a:srgbClr val="FF0000"/>
                          </a:solidFill>
                          <a:latin typeface="HGPｺﾞｼｯｸM"/>
                          <a:ea typeface="ＭＳ 明朝"/>
                          <a:cs typeface="Times New Roman"/>
                        </a:rPr>
                        <a:t>1</a:t>
                      </a:r>
                      <a:r>
                        <a:rPr lang="ja-JP" sz="1600" b="1" kern="100" dirty="0">
                          <a:solidFill>
                            <a:srgbClr val="FF0000"/>
                          </a:solidFill>
                          <a:latin typeface="Century"/>
                          <a:ea typeface="HGPｺﾞｼｯｸM"/>
                          <a:cs typeface="Times New Roman"/>
                        </a:rPr>
                        <a:t>８</a:t>
                      </a:r>
                      <a:r>
                        <a:rPr lang="ja-JP" altLang="en-US" sz="1600" b="1" kern="100" dirty="0">
                          <a:solidFill>
                            <a:srgbClr val="FF0000"/>
                          </a:solidFill>
                          <a:latin typeface="Century"/>
                          <a:ea typeface="HGPｺﾞｼｯｸM"/>
                          <a:cs typeface="Times New Roman"/>
                        </a:rPr>
                        <a:t>３</a:t>
                      </a:r>
                      <a:r>
                        <a:rPr lang="ja-JP" sz="1600" kern="100" dirty="0">
                          <a:latin typeface="Century"/>
                          <a:ea typeface="ＭＳ 明朝"/>
                          <a:cs typeface="Times New Roman"/>
                        </a:rPr>
                        <a:t>単</a:t>
                      </a:r>
                      <a:r>
                        <a:rPr lang="ja-JP" sz="1600" kern="100" dirty="0">
                          <a:latin typeface="Century"/>
                          <a:ea typeface="HGPｺﾞｼｯｸM"/>
                          <a:cs typeface="Times New Roman"/>
                        </a:rPr>
                        <a:t>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4">
                  <a:txBody>
                    <a:bodyPr/>
                    <a:lstStyle/>
                    <a:p>
                      <a:pPr indent="255270" algn="just">
                        <a:spcAft>
                          <a:spcPts val="0"/>
                        </a:spcAft>
                      </a:pPr>
                      <a:r>
                        <a:rPr lang="en-US" sz="1600" b="1" kern="100" dirty="0">
                          <a:solidFill>
                            <a:srgbClr val="FF0000"/>
                          </a:solidFill>
                          <a:latin typeface="HGPｺﾞｼｯｸM"/>
                          <a:ea typeface="ＭＳ 明朝"/>
                          <a:cs typeface="Times New Roman"/>
                        </a:rPr>
                        <a:t>22</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77840">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a:latin typeface="Century"/>
                          <a:ea typeface="HGPｺﾞｼｯｸM"/>
                          <a:cs typeface="Times New Roman"/>
                        </a:rPr>
                        <a:t>（身体生活）</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just">
                        <a:spcAft>
                          <a:spcPts val="0"/>
                        </a:spcAft>
                      </a:pPr>
                      <a:r>
                        <a:rPr lang="ja-JP" sz="1600" kern="100" dirty="0">
                          <a:latin typeface="Century"/>
                          <a:ea typeface="HGPｺﾞｼｯｸM"/>
                          <a:cs typeface="Times New Roman"/>
                        </a:rPr>
                        <a:t>＜身体介護に引き続き生活援助を行った場合＞</a:t>
                      </a:r>
                      <a:endParaRPr lang="ja-JP" sz="1600" kern="100" dirty="0">
                        <a:latin typeface="Century"/>
                        <a:ea typeface="ＭＳ 明朝"/>
                        <a:cs typeface="Times New Roman"/>
                      </a:endParaRPr>
                    </a:p>
                    <a:p>
                      <a:pPr indent="114300" algn="just">
                        <a:spcAft>
                          <a:spcPts val="0"/>
                        </a:spcAft>
                      </a:pPr>
                      <a:r>
                        <a:rPr lang="ja-JP" sz="1400" kern="100" dirty="0">
                          <a:latin typeface="Century"/>
                          <a:ea typeface="HGPｺﾞｼｯｸM"/>
                          <a:cs typeface="Times New Roman"/>
                        </a:rPr>
                        <a:t>所要時間が20分から起算して、25分を増すごとに＋</a:t>
                      </a:r>
                      <a:r>
                        <a:rPr lang="ja-JP" sz="1400" b="1" kern="100" dirty="0">
                          <a:latin typeface="Century"/>
                          <a:ea typeface="HGPｺﾞｼｯｸM"/>
                          <a:cs typeface="Times New Roman"/>
                        </a:rPr>
                        <a:t>66</a:t>
                      </a:r>
                      <a:r>
                        <a:rPr lang="ja-JP" sz="1400" kern="100" dirty="0">
                          <a:latin typeface="Century"/>
                          <a:ea typeface="HGPｺﾞｼｯｸM"/>
                          <a:cs typeface="Times New Roman"/>
                        </a:rPr>
                        <a:t>単位（70分以上）</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93156">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a:latin typeface="Century"/>
                          <a:ea typeface="HGPｺﾞｼｯｸM"/>
                          <a:cs typeface="Times New Roman"/>
                        </a:rPr>
                        <a:t>通院等</a:t>
                      </a:r>
                      <a:endParaRPr lang="ja-JP" sz="1600" kern="100">
                        <a:latin typeface="Century"/>
                        <a:ea typeface="ＭＳ 明朝"/>
                        <a:cs typeface="Times New Roman"/>
                      </a:endParaRPr>
                    </a:p>
                    <a:p>
                      <a:pPr algn="ctr">
                        <a:spcAft>
                          <a:spcPts val="0"/>
                        </a:spcAft>
                      </a:pPr>
                      <a:r>
                        <a:rPr lang="ja-JP" sz="1600" kern="100">
                          <a:latin typeface="Century"/>
                          <a:ea typeface="HGPｺﾞｼｯｸM"/>
                          <a:cs typeface="Times New Roman"/>
                        </a:rPr>
                        <a:t>乗降介助</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l">
                        <a:spcAft>
                          <a:spcPts val="0"/>
                        </a:spcAft>
                      </a:pPr>
                      <a:r>
                        <a:rPr lang="ja-JP" sz="1600" kern="100" dirty="0">
                          <a:latin typeface="Century"/>
                          <a:ea typeface="HGPｺﾞｼｯｸM"/>
                          <a:cs typeface="Times New Roman"/>
                        </a:rPr>
                        <a:t>１回　</a:t>
                      </a:r>
                      <a:r>
                        <a:rPr lang="en-US" sz="1600" kern="100" dirty="0">
                          <a:latin typeface="Century"/>
                          <a:ea typeface="HGPｺﾞｼｯｸM"/>
                          <a:cs typeface="Times New Roman"/>
                        </a:rPr>
                        <a:t>(</a:t>
                      </a:r>
                      <a:r>
                        <a:rPr lang="ja-JP" sz="1600" kern="100" dirty="0">
                          <a:latin typeface="Century"/>
                          <a:ea typeface="HGPｺﾞｼｯｸM"/>
                          <a:cs typeface="Times New Roman"/>
                        </a:rPr>
                        <a:t>片道</a:t>
                      </a:r>
                      <a:r>
                        <a:rPr lang="en-US" sz="1600" kern="100" dirty="0">
                          <a:latin typeface="Century"/>
                          <a:ea typeface="HGPｺﾞｼｯｸM"/>
                          <a:cs typeface="Times New Roman"/>
                        </a:rPr>
                        <a:t>)</a:t>
                      </a:r>
                      <a:r>
                        <a:rPr lang="ja-JP" sz="1600" kern="100" dirty="0">
                          <a:latin typeface="Century"/>
                          <a:ea typeface="HGPｺﾞｼｯｸM"/>
                          <a:cs typeface="Times New Roman"/>
                        </a:rPr>
                        <a:t>につき　</a:t>
                      </a:r>
                      <a:r>
                        <a:rPr lang="en-US" sz="1600" b="1" kern="100" dirty="0">
                          <a:solidFill>
                            <a:srgbClr val="FF0000"/>
                          </a:solidFill>
                          <a:latin typeface="HGPｺﾞｼｯｸM"/>
                          <a:ea typeface="ＭＳ 明朝"/>
                          <a:cs typeface="Times New Roman"/>
                        </a:rPr>
                        <a:t>9</a:t>
                      </a:r>
                      <a:r>
                        <a:rPr lang="en-US" altLang="ja-JP" sz="1600" b="1" kern="100" dirty="0">
                          <a:solidFill>
                            <a:srgbClr val="FF0000"/>
                          </a:solidFill>
                          <a:latin typeface="HGPｺﾞｼｯｸM"/>
                          <a:ea typeface="ＭＳ 明朝"/>
                          <a:cs typeface="Times New Roman"/>
                        </a:rPr>
                        <a:t>9</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17682" marR="1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5">
                  <a:txBody>
                    <a:bodyPr/>
                    <a:lstStyle/>
                    <a:p>
                      <a:pPr algn="just">
                        <a:spcAft>
                          <a:spcPts val="0"/>
                        </a:spcAft>
                      </a:pPr>
                      <a:endParaRPr lang="en-US" sz="1600" kern="100" dirty="0">
                        <a:latin typeface="HGPｺﾞｼｯｸM"/>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739734">
                <a:tc vMerge="1">
                  <a:txBody>
                    <a:bodyPr/>
                    <a:lstStyle/>
                    <a:p>
                      <a:endParaRPr kumimoji="1" lang="ja-JP" altLang="en-US"/>
                    </a:p>
                  </a:txBody>
                  <a:tcPr/>
                </a:tc>
                <a:tc rowSpan="3">
                  <a:txBody>
                    <a:bodyPr/>
                    <a:lstStyle/>
                    <a:p>
                      <a:pPr algn="just">
                        <a:spcAft>
                          <a:spcPts val="0"/>
                        </a:spcAft>
                      </a:pPr>
                      <a:r>
                        <a:rPr lang="ja-JP" sz="1600" kern="100">
                          <a:latin typeface="Century"/>
                          <a:ea typeface="HGPｺﾞｼｯｸM"/>
                          <a:cs typeface="Times New Roman"/>
                        </a:rPr>
                        <a:t>訪問看護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rowSpan="2">
                  <a:txBody>
                    <a:bodyPr/>
                    <a:lstStyle/>
                    <a:p>
                      <a:pPr algn="just">
                        <a:spcAft>
                          <a:spcPts val="0"/>
                        </a:spcAft>
                      </a:pPr>
                      <a:endParaRPr lang="en-US" sz="1400" kern="100" dirty="0">
                        <a:latin typeface="HGPｺﾞｼｯｸM"/>
                        <a:ea typeface="ＭＳ 明朝"/>
                        <a:cs typeface="Times New Roman"/>
                      </a:endParaRPr>
                    </a:p>
                    <a:p>
                      <a:pPr algn="just">
                        <a:spcAft>
                          <a:spcPts val="0"/>
                        </a:spcAft>
                      </a:pPr>
                      <a:r>
                        <a:rPr lang="ja-JP" sz="1400" kern="100" dirty="0">
                          <a:latin typeface="Century"/>
                          <a:ea typeface="HGPｺﾞｼｯｸM"/>
                          <a:cs typeface="Times New Roman"/>
                        </a:rPr>
                        <a:t>指定訪問看護</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ステーション</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a:txBody>
                    <a:bodyPr/>
                    <a:lstStyle/>
                    <a:p>
                      <a:pPr algn="just">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gridSpan="3">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1400" kern="100" dirty="0">
                          <a:latin typeface="Century"/>
                          <a:ea typeface="HGPｺﾞｼｯｸM"/>
                          <a:cs typeface="Times New Roman"/>
                        </a:rPr>
                        <a:t>１時間以上</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txBody>
                  <a:tcPr marL="17682" marR="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006"/>
                  </a:ext>
                </a:extLst>
              </a:tr>
              <a:tr h="493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600" b="1" kern="100" dirty="0">
                          <a:solidFill>
                            <a:srgbClr val="FF0000"/>
                          </a:solidFill>
                          <a:latin typeface="HGPｺﾞｼｯｸM"/>
                          <a:ea typeface="ＭＳ 明朝"/>
                          <a:cs typeface="Times New Roman"/>
                        </a:rPr>
                        <a:t>31</a:t>
                      </a:r>
                      <a:r>
                        <a:rPr lang="en-US" altLang="ja-JP" sz="1600" b="1" kern="100" dirty="0">
                          <a:solidFill>
                            <a:srgbClr val="FF0000"/>
                          </a:solidFill>
                          <a:latin typeface="HGPｺﾞｼｯｸM"/>
                          <a:ea typeface="ＭＳ 明朝"/>
                          <a:cs typeface="Times New Roman"/>
                        </a:rPr>
                        <a:t>3</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4</a:t>
                      </a:r>
                      <a:r>
                        <a:rPr lang="en-US" altLang="ja-JP" sz="1600" b="1" kern="100" dirty="0">
                          <a:solidFill>
                            <a:srgbClr val="FF0000"/>
                          </a:solidFill>
                          <a:latin typeface="HGPｺﾞｼｯｸM"/>
                          <a:ea typeface="ＭＳ 明朝"/>
                          <a:cs typeface="Times New Roman"/>
                        </a:rPr>
                        <a:t>70</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8</a:t>
                      </a:r>
                      <a:r>
                        <a:rPr lang="en-US" altLang="ja-JP" sz="1600" b="1" kern="100" dirty="0">
                          <a:solidFill>
                            <a:srgbClr val="FF0000"/>
                          </a:solidFill>
                          <a:latin typeface="HGPｺﾞｼｯｸM"/>
                          <a:ea typeface="ＭＳ 明朝"/>
                          <a:cs typeface="Times New Roman"/>
                        </a:rPr>
                        <a:t>21</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1,12</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+300</a:t>
                      </a:r>
                      <a:r>
                        <a:rPr lang="ja-JP" sz="1600" kern="10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315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病院又は診療所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26</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39</a:t>
                      </a:r>
                      <a:r>
                        <a:rPr lang="en-US" altLang="ja-JP" sz="1600" b="1" kern="100" dirty="0">
                          <a:solidFill>
                            <a:srgbClr val="FF0000"/>
                          </a:solidFill>
                          <a:latin typeface="HGPｺﾞｼｯｸM"/>
                          <a:ea typeface="ＭＳ 明朝"/>
                          <a:cs typeface="Times New Roman"/>
                        </a:rPr>
                        <a:t>8</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57</a:t>
                      </a:r>
                      <a:r>
                        <a:rPr lang="en-US" altLang="ja-JP" sz="1600" b="1" kern="100" dirty="0">
                          <a:solidFill>
                            <a:srgbClr val="FF0000"/>
                          </a:solidFill>
                          <a:latin typeface="HGPｺﾞｼｯｸM"/>
                          <a:ea typeface="ＭＳ 明朝"/>
                          <a:cs typeface="Times New Roman"/>
                        </a:rPr>
                        <a:t>3</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8</a:t>
                      </a:r>
                      <a:r>
                        <a:rPr lang="en-US" altLang="ja-JP" sz="1600" b="1" kern="100" dirty="0">
                          <a:solidFill>
                            <a:srgbClr val="FF0000"/>
                          </a:solidFill>
                          <a:latin typeface="HGPｺﾞｼｯｸM"/>
                          <a:ea typeface="ＭＳ 明朝"/>
                          <a:cs typeface="Times New Roman"/>
                        </a:rPr>
                        <a:t>42</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+300</a:t>
                      </a:r>
                      <a:r>
                        <a:rPr lang="ja-JP" sz="1600" kern="100">
                          <a:latin typeface="Century"/>
                          <a:ea typeface="ＭＳ 明朝"/>
                          <a:cs typeface="Times New Roman"/>
                        </a:rPr>
                        <a:t>単位</a:t>
                      </a:r>
                    </a:p>
                  </a:txBody>
                  <a:tcPr marL="17682" marR="17682"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715248">
                <a:tc vMerge="1">
                  <a:txBody>
                    <a:bodyPr/>
                    <a:lstStyle/>
                    <a:p>
                      <a:endParaRPr kumimoji="1" lang="ja-JP" altLang="en-US"/>
                    </a:p>
                  </a:txBody>
                  <a:tcPr/>
                </a:tc>
                <a:tc>
                  <a:txBody>
                    <a:bodyPr/>
                    <a:lstStyle/>
                    <a:p>
                      <a:pPr algn="just">
                        <a:spcAft>
                          <a:spcPts val="0"/>
                        </a:spcAft>
                      </a:pPr>
                      <a:r>
                        <a:rPr lang="ja-JP" sz="1600" kern="100">
                          <a:latin typeface="Century"/>
                          <a:ea typeface="HGPｺﾞｼｯｸM"/>
                          <a:cs typeface="Times New Roman"/>
                        </a:rPr>
                        <a:t>訪問リハビリテーション</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400" kern="100" dirty="0">
                          <a:latin typeface="Century"/>
                          <a:ea typeface="HGPｺﾞｼｯｸM"/>
                          <a:cs typeface="Times New Roman"/>
                        </a:rPr>
                        <a:t>病院又は診療所</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介護老人保健施設</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indent="114300" algn="just">
                        <a:spcAft>
                          <a:spcPts val="0"/>
                        </a:spcAft>
                      </a:pPr>
                      <a:r>
                        <a:rPr lang="ja-JP" sz="1600" kern="100" dirty="0">
                          <a:latin typeface="Century"/>
                          <a:ea typeface="HGPｺﾞｼｯｸM"/>
                          <a:cs typeface="Times New Roman"/>
                        </a:rPr>
                        <a:t>１回（</a:t>
                      </a:r>
                      <a:r>
                        <a:rPr lang="en-US" sz="1600" kern="100" dirty="0">
                          <a:latin typeface="Century"/>
                          <a:ea typeface="HGPｺﾞｼｯｸM"/>
                          <a:cs typeface="Times New Roman"/>
                        </a:rPr>
                        <a:t>20</a:t>
                      </a:r>
                      <a:r>
                        <a:rPr lang="ja-JP" sz="1600" kern="100" dirty="0">
                          <a:latin typeface="Century"/>
                          <a:ea typeface="HGPｺﾞｼｯｸM"/>
                          <a:cs typeface="Times New Roman"/>
                        </a:rPr>
                        <a:t>分間）につき　　</a:t>
                      </a:r>
                      <a:r>
                        <a:rPr lang="en-US" altLang="ja-JP" sz="1600" b="1" kern="100" dirty="0">
                          <a:solidFill>
                            <a:srgbClr val="FF0000"/>
                          </a:solidFill>
                          <a:latin typeface="HGPｺﾞｼｯｸM"/>
                          <a:ea typeface="ＭＳ 明朝"/>
                          <a:cs typeface="Times New Roman"/>
                        </a:rPr>
                        <a:t>307</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※通常1回の訪問で40分間（</a:t>
                      </a:r>
                      <a:r>
                        <a:rPr lang="en-US" altLang="ja-JP" sz="1400" kern="100" dirty="0">
                          <a:solidFill>
                            <a:srgbClr val="FF0000"/>
                          </a:solidFill>
                          <a:latin typeface="Century"/>
                          <a:ea typeface="HGPｺﾞｼｯｸM"/>
                          <a:cs typeface="Times New Roman"/>
                        </a:rPr>
                        <a:t>614</a:t>
                      </a:r>
                      <a:r>
                        <a:rPr lang="ja-JP" sz="1400" kern="100" dirty="0">
                          <a:latin typeface="Century"/>
                          <a:ea typeface="HGPｺﾞｼｯｸM"/>
                          <a:cs typeface="Times New Roman"/>
                        </a:rPr>
                        <a:t>単位）で算定</a:t>
                      </a:r>
                      <a:endParaRPr lang="ja-JP" sz="1400" kern="100" dirty="0">
                        <a:latin typeface="Century"/>
                        <a:ea typeface="ＭＳ 明朝"/>
                        <a:cs typeface="Times New Roman"/>
                      </a:endParaRPr>
                    </a:p>
                  </a:txBody>
                  <a:tcPr marL="17682" marR="176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a:p>
                  </a:txBody>
                  <a:tcPr marL="35996" marR="35996" marT="0" marB="0"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extLst>
                  <a:ext uri="{0D108BD9-81ED-4DB2-BD59-A6C34878D82A}">
                    <a16:rowId xmlns:a16="http://schemas.microsoft.com/office/drawing/2014/main" val="10009"/>
                  </a:ext>
                </a:extLst>
              </a:tr>
              <a:tr h="453519">
                <a:tc vMerge="1">
                  <a:txBody>
                    <a:bodyPr/>
                    <a:lstStyle/>
                    <a:p>
                      <a:endParaRPr kumimoji="1" lang="ja-JP" altLang="en-US"/>
                    </a:p>
                  </a:txBody>
                  <a:tcPr/>
                </a:tc>
                <a:tc gridSpan="2">
                  <a:txBody>
                    <a:bodyPr/>
                    <a:lstStyle/>
                    <a:p>
                      <a:pPr algn="just">
                        <a:spcAft>
                          <a:spcPts val="0"/>
                        </a:spcAft>
                      </a:pPr>
                      <a:r>
                        <a:rPr lang="ja-JP" sz="1600" kern="100">
                          <a:latin typeface="Century"/>
                          <a:ea typeface="HGPｺﾞｼｯｸM"/>
                          <a:cs typeface="Times New Roman"/>
                        </a:rPr>
                        <a:t>訪問入浴介護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6">
                  <a:txBody>
                    <a:bodyPr/>
                    <a:lstStyle/>
                    <a:p>
                      <a:pPr algn="ctr">
                        <a:spcAft>
                          <a:spcPts val="0"/>
                        </a:spcAft>
                      </a:pPr>
                      <a:r>
                        <a:rPr lang="ja-JP" sz="1600" kern="100" dirty="0">
                          <a:latin typeface="Century"/>
                          <a:ea typeface="HGPｺﾞｼｯｸM"/>
                          <a:cs typeface="Times New Roman"/>
                        </a:rPr>
                        <a:t>１回につき　　　　　　</a:t>
                      </a:r>
                      <a:r>
                        <a:rPr lang="en-US" sz="1600" b="1" kern="100" dirty="0">
                          <a:solidFill>
                            <a:srgbClr val="FF0000"/>
                          </a:solidFill>
                          <a:latin typeface="HGPｺﾞｼｯｸM"/>
                          <a:ea typeface="ＭＳ 明朝"/>
                          <a:cs typeface="Times New Roman"/>
                        </a:rPr>
                        <a:t>1,2</a:t>
                      </a:r>
                      <a:r>
                        <a:rPr lang="en-US" altLang="ja-JP" sz="1600" b="1" kern="100" dirty="0">
                          <a:solidFill>
                            <a:srgbClr val="FF0000"/>
                          </a:solidFill>
                          <a:latin typeface="HGPｺﾞｼｯｸM"/>
                          <a:ea typeface="ＭＳ 明朝"/>
                          <a:cs typeface="Times New Roman"/>
                        </a:rPr>
                        <a:t>60</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just">
                        <a:spcAft>
                          <a:spcPts val="0"/>
                        </a:spcAft>
                      </a:pPr>
                      <a:r>
                        <a:rPr lang="ja-JP" sz="1600" kern="100" dirty="0">
                          <a:latin typeface="Century"/>
                          <a:ea typeface="ＭＳ 明朝"/>
                          <a:cs typeface="Times New Roman"/>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10010"/>
                  </a:ext>
                </a:extLst>
              </a:tr>
            </a:tbl>
          </a:graphicData>
        </a:graphic>
      </p:graphicFrame>
      <p:sp>
        <p:nvSpPr>
          <p:cNvPr id="8" name="フローチャート : カード 7"/>
          <p:cNvSpPr/>
          <p:nvPr/>
        </p:nvSpPr>
        <p:spPr>
          <a:xfrm>
            <a:off x="7199784" y="5849888"/>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Ｐ９１作成</a:t>
            </a:r>
            <a:endParaRPr kumimoji="1" lang="en-US" altLang="ja-JP" sz="20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17" name="テキスト ボックス 2"/>
          <p:cNvSpPr txBox="1">
            <a:spLocks noChangeArrowheads="1"/>
          </p:cNvSpPr>
          <p:nvPr/>
        </p:nvSpPr>
        <p:spPr bwMode="auto">
          <a:xfrm>
            <a:off x="0" y="188913"/>
            <a:ext cx="5580063" cy="522287"/>
          </a:xfrm>
          <a:prstGeom prst="rect">
            <a:avLst/>
          </a:prstGeom>
          <a:noFill/>
          <a:ln w="9525">
            <a:noFill/>
            <a:miter lim="800000"/>
            <a:headEnd/>
            <a:tailEnd/>
          </a:ln>
        </p:spPr>
        <p:txBody>
          <a:bodyPr>
            <a:spAutoFit/>
          </a:bodyPr>
          <a:lstStyle/>
          <a:p>
            <a:r>
              <a:rPr lang="ja-JP" altLang="en-US" sz="2800"/>
              <a:t>居宅サービス簡易単位数（実習用）</a:t>
            </a:r>
          </a:p>
        </p:txBody>
      </p:sp>
      <p:sp>
        <p:nvSpPr>
          <p:cNvPr id="42118" name="テキスト ボックス 3"/>
          <p:cNvSpPr txBox="1">
            <a:spLocks noChangeArrowheads="1"/>
          </p:cNvSpPr>
          <p:nvPr/>
        </p:nvSpPr>
        <p:spPr bwMode="auto">
          <a:xfrm>
            <a:off x="6126088" y="50339"/>
            <a:ext cx="2987824"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　Ｐ４９</a:t>
            </a: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51</a:t>
            </a:fld>
            <a:endParaRPr lang="ja-JP" altLang="en-US"/>
          </a:p>
        </p:txBody>
      </p:sp>
      <p:graphicFrame>
        <p:nvGraphicFramePr>
          <p:cNvPr id="6" name="表 5"/>
          <p:cNvGraphicFramePr>
            <a:graphicFrameLocks noGrp="1"/>
          </p:cNvGraphicFramePr>
          <p:nvPr/>
        </p:nvGraphicFramePr>
        <p:xfrm>
          <a:off x="251516" y="692696"/>
          <a:ext cx="8892484" cy="5949280"/>
        </p:xfrm>
        <a:graphic>
          <a:graphicData uri="http://schemas.openxmlformats.org/drawingml/2006/table">
            <a:tbl>
              <a:tblPr/>
              <a:tblGrid>
                <a:gridCol w="868815">
                  <a:extLst>
                    <a:ext uri="{9D8B030D-6E8A-4147-A177-3AD203B41FA5}">
                      <a16:colId xmlns:a16="http://schemas.microsoft.com/office/drawing/2014/main" val="20000"/>
                    </a:ext>
                  </a:extLst>
                </a:gridCol>
                <a:gridCol w="970982">
                  <a:extLst>
                    <a:ext uri="{9D8B030D-6E8A-4147-A177-3AD203B41FA5}">
                      <a16:colId xmlns:a16="http://schemas.microsoft.com/office/drawing/2014/main" val="20001"/>
                    </a:ext>
                  </a:extLst>
                </a:gridCol>
                <a:gridCol w="970982">
                  <a:extLst>
                    <a:ext uri="{9D8B030D-6E8A-4147-A177-3AD203B41FA5}">
                      <a16:colId xmlns:a16="http://schemas.microsoft.com/office/drawing/2014/main" val="20002"/>
                    </a:ext>
                  </a:extLst>
                </a:gridCol>
                <a:gridCol w="868815">
                  <a:extLst>
                    <a:ext uri="{9D8B030D-6E8A-4147-A177-3AD203B41FA5}">
                      <a16:colId xmlns:a16="http://schemas.microsoft.com/office/drawing/2014/main" val="20003"/>
                    </a:ext>
                  </a:extLst>
                </a:gridCol>
                <a:gridCol w="868815">
                  <a:extLst>
                    <a:ext uri="{9D8B030D-6E8A-4147-A177-3AD203B41FA5}">
                      <a16:colId xmlns:a16="http://schemas.microsoft.com/office/drawing/2014/main" val="20004"/>
                    </a:ext>
                  </a:extLst>
                </a:gridCol>
                <a:gridCol w="868815">
                  <a:extLst>
                    <a:ext uri="{9D8B030D-6E8A-4147-A177-3AD203B41FA5}">
                      <a16:colId xmlns:a16="http://schemas.microsoft.com/office/drawing/2014/main" val="20005"/>
                    </a:ext>
                  </a:extLst>
                </a:gridCol>
                <a:gridCol w="868815">
                  <a:extLst>
                    <a:ext uri="{9D8B030D-6E8A-4147-A177-3AD203B41FA5}">
                      <a16:colId xmlns:a16="http://schemas.microsoft.com/office/drawing/2014/main" val="20006"/>
                    </a:ext>
                  </a:extLst>
                </a:gridCol>
                <a:gridCol w="868815">
                  <a:extLst>
                    <a:ext uri="{9D8B030D-6E8A-4147-A177-3AD203B41FA5}">
                      <a16:colId xmlns:a16="http://schemas.microsoft.com/office/drawing/2014/main" val="20007"/>
                    </a:ext>
                  </a:extLst>
                </a:gridCol>
                <a:gridCol w="868815">
                  <a:extLst>
                    <a:ext uri="{9D8B030D-6E8A-4147-A177-3AD203B41FA5}">
                      <a16:colId xmlns:a16="http://schemas.microsoft.com/office/drawing/2014/main" val="20008"/>
                    </a:ext>
                  </a:extLst>
                </a:gridCol>
                <a:gridCol w="868815">
                  <a:extLst>
                    <a:ext uri="{9D8B030D-6E8A-4147-A177-3AD203B41FA5}">
                      <a16:colId xmlns:a16="http://schemas.microsoft.com/office/drawing/2014/main" val="20009"/>
                    </a:ext>
                  </a:extLst>
                </a:gridCol>
              </a:tblGrid>
              <a:tr h="716501">
                <a:tc rowSpan="12">
                  <a:txBody>
                    <a:bodyPr/>
                    <a:lstStyle/>
                    <a:p>
                      <a:pPr algn="ctr">
                        <a:spcAft>
                          <a:spcPts val="0"/>
                        </a:spcAft>
                      </a:pPr>
                      <a:r>
                        <a:rPr lang="ja-JP" sz="1400" kern="100" dirty="0">
                          <a:latin typeface="Century"/>
                          <a:ea typeface="HGPｺﾞｼｯｸM"/>
                          <a:cs typeface="Times New Roman"/>
                        </a:rPr>
                        <a:t>通所系</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通所介護</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通常</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規模型</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３時間以上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４時間未満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４時間以上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５時間未満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５時間以上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６時間未満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６時間以上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７時間未満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７時間以上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８時間未満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８時間以上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９時間未満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760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３６８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３８</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５６</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８１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５５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６６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69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４２１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４２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７０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８６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８７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20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４７</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５００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９２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１１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44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３０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５５</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７６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1,018</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1,036</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03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８５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１４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1,003</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1,142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1,162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16501">
                <a:tc vMerge="1">
                  <a:txBody>
                    <a:bodyPr/>
                    <a:lstStyle/>
                    <a:p>
                      <a:endParaRPr kumimoji="1" lang="ja-JP" altLang="en-US"/>
                    </a:p>
                  </a:txBody>
                  <a:tcPr/>
                </a:tc>
                <a:tc rowSpan="6">
                  <a:txBody>
                    <a:bodyPr/>
                    <a:lstStyle/>
                    <a:p>
                      <a:pPr algn="ctr">
                        <a:spcAft>
                          <a:spcPts val="0"/>
                        </a:spcAft>
                      </a:pPr>
                      <a:r>
                        <a:rPr lang="ja-JP" sz="1400" kern="100" dirty="0">
                          <a:latin typeface="Century"/>
                          <a:ea typeface="HGPｺﾞｼｯｸM"/>
                          <a:cs typeface="Times New Roman"/>
                        </a:rPr>
                        <a:t>通所リハビ</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リテ</a:t>
                      </a:r>
                      <a:r>
                        <a:rPr lang="ja-JP" altLang="en-US" sz="1400" kern="100" dirty="0">
                          <a:latin typeface="Century"/>
                          <a:ea typeface="HGPｺﾞｼｯｸM"/>
                          <a:cs typeface="Times New Roman"/>
                        </a:rPr>
                        <a:t>ー</a:t>
                      </a:r>
                      <a:r>
                        <a:rPr lang="ja-JP" sz="1400" kern="100" dirty="0">
                          <a:latin typeface="Century"/>
                          <a:ea typeface="HGPｺﾞｼｯｸM"/>
                          <a:cs typeface="Times New Roman"/>
                        </a:rPr>
                        <a:t>ション</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通常</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規模型</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病院または診療所，</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介護老人保健施設，</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介護医療院</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solidFill>
                            <a:schemeClr val="tx1"/>
                          </a:solidFill>
                          <a:latin typeface="Century"/>
                          <a:ea typeface="HGPｺﾞｼｯｸM"/>
                          <a:cs typeface="Times New Roman"/>
                        </a:rPr>
                        <a:t>２時間以上</a:t>
                      </a:r>
                      <a:endParaRPr lang="ja-JP" sz="1200" kern="100" dirty="0">
                        <a:solidFill>
                          <a:schemeClr val="tx1"/>
                        </a:solidFill>
                        <a:latin typeface="Century"/>
                        <a:ea typeface="ＭＳ 明朝"/>
                        <a:cs typeface="Times New Roman"/>
                      </a:endParaRPr>
                    </a:p>
                    <a:p>
                      <a:pPr algn="just">
                        <a:spcAft>
                          <a:spcPts val="0"/>
                        </a:spcAft>
                      </a:pPr>
                      <a:r>
                        <a:rPr lang="ja-JP" sz="1200" kern="100" dirty="0">
                          <a:solidFill>
                            <a:schemeClr val="tx1"/>
                          </a:solidFill>
                          <a:latin typeface="Century"/>
                          <a:ea typeface="HGPｺﾞｼｯｸM"/>
                          <a:cs typeface="Times New Roman"/>
                        </a:rPr>
                        <a:t>３時間未満</a:t>
                      </a:r>
                      <a:endParaRPr lang="ja-JP" sz="12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３時間以上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４時間未満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４時間以上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５時間未満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５時間以上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６時間未満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６時間以上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７時間未満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７時間以上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８時間未満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4934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３</a:t>
                      </a:r>
                      <a:r>
                        <a:rPr lang="ja-JP" altLang="en-US" sz="1400" kern="100" dirty="0">
                          <a:solidFill>
                            <a:srgbClr val="FF0000"/>
                          </a:solidFill>
                          <a:latin typeface="Century"/>
                          <a:ea typeface="HGPｺﾞｼｯｸM"/>
                          <a:cs typeface="Times New Roman"/>
                        </a:rPr>
                        <a:t>８０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８３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４９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６１８</a:t>
                      </a:r>
                      <a:r>
                        <a:rPr lang="ja-JP" sz="1400" kern="100" dirty="0">
                          <a:solidFill>
                            <a:schemeClr val="tx1"/>
                          </a:solidFill>
                          <a:latin typeface="Century"/>
                          <a:ea typeface="HGPｺﾞｼｯｸM"/>
                          <a:cs typeface="Times New Roman"/>
                        </a:rPr>
                        <a:t>単位</a:t>
                      </a:r>
                      <a:endParaRPr lang="ja-JP" sz="14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710</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５７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366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要介護２</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３６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６１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６３７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７３３</a:t>
                      </a:r>
                      <a:r>
                        <a:rPr lang="ja-JP" sz="1400" kern="100" dirty="0">
                          <a:solidFill>
                            <a:schemeClr val="tx1"/>
                          </a:solidFill>
                          <a:latin typeface="Century"/>
                          <a:ea typeface="HGPｺﾞｼｯｸM"/>
                          <a:cs typeface="Times New Roman"/>
                        </a:rPr>
                        <a:t>単位</a:t>
                      </a:r>
                      <a:endParaRPr lang="ja-JP" sz="14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952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要介護３</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９４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７２５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1039</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795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要介護４</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５１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８０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1,129</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1,206</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959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要介護５</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６０８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８３６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５９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1,112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1,281</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1369</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17" name="テキスト ボックス 2"/>
          <p:cNvSpPr txBox="1">
            <a:spLocks noChangeArrowheads="1"/>
          </p:cNvSpPr>
          <p:nvPr/>
        </p:nvSpPr>
        <p:spPr bwMode="auto">
          <a:xfrm>
            <a:off x="0" y="188913"/>
            <a:ext cx="5580063" cy="522287"/>
          </a:xfrm>
          <a:prstGeom prst="rect">
            <a:avLst/>
          </a:prstGeom>
          <a:noFill/>
          <a:ln w="9525">
            <a:noFill/>
            <a:miter lim="800000"/>
            <a:headEnd/>
            <a:tailEnd/>
          </a:ln>
        </p:spPr>
        <p:txBody>
          <a:bodyPr>
            <a:spAutoFit/>
          </a:bodyPr>
          <a:lstStyle/>
          <a:p>
            <a:r>
              <a:rPr lang="ja-JP" altLang="en-US" sz="2800"/>
              <a:t>居宅サービス簡易単位数（実習用）</a:t>
            </a:r>
          </a:p>
        </p:txBody>
      </p:sp>
      <p:sp>
        <p:nvSpPr>
          <p:cNvPr id="42118" name="テキスト ボックス 3"/>
          <p:cNvSpPr txBox="1">
            <a:spLocks noChangeArrowheads="1"/>
          </p:cNvSpPr>
          <p:nvPr/>
        </p:nvSpPr>
        <p:spPr bwMode="auto">
          <a:xfrm>
            <a:off x="6012160" y="0"/>
            <a:ext cx="3131840"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　Ｐ５０</a:t>
            </a: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52</a:t>
            </a:fld>
            <a:endParaRPr lang="ja-JP" altLang="en-US"/>
          </a:p>
        </p:txBody>
      </p:sp>
      <p:graphicFrame>
        <p:nvGraphicFramePr>
          <p:cNvPr id="7" name="表 6"/>
          <p:cNvGraphicFramePr>
            <a:graphicFrameLocks noGrp="1"/>
          </p:cNvGraphicFramePr>
          <p:nvPr/>
        </p:nvGraphicFramePr>
        <p:xfrm>
          <a:off x="-2" y="908718"/>
          <a:ext cx="9144003" cy="5760635"/>
        </p:xfrm>
        <a:graphic>
          <a:graphicData uri="http://schemas.openxmlformats.org/drawingml/2006/table">
            <a:tbl>
              <a:tblPr/>
              <a:tblGrid>
                <a:gridCol w="1359131">
                  <a:extLst>
                    <a:ext uri="{9D8B030D-6E8A-4147-A177-3AD203B41FA5}">
                      <a16:colId xmlns:a16="http://schemas.microsoft.com/office/drawing/2014/main" val="20000"/>
                    </a:ext>
                  </a:extLst>
                </a:gridCol>
                <a:gridCol w="1359131">
                  <a:extLst>
                    <a:ext uri="{9D8B030D-6E8A-4147-A177-3AD203B41FA5}">
                      <a16:colId xmlns:a16="http://schemas.microsoft.com/office/drawing/2014/main" val="20001"/>
                    </a:ext>
                  </a:extLst>
                </a:gridCol>
                <a:gridCol w="1359131">
                  <a:extLst>
                    <a:ext uri="{9D8B030D-6E8A-4147-A177-3AD203B41FA5}">
                      <a16:colId xmlns:a16="http://schemas.microsoft.com/office/drawing/2014/main" val="20002"/>
                    </a:ext>
                  </a:extLst>
                </a:gridCol>
                <a:gridCol w="1669474">
                  <a:extLst>
                    <a:ext uri="{9D8B030D-6E8A-4147-A177-3AD203B41FA5}">
                      <a16:colId xmlns:a16="http://schemas.microsoft.com/office/drawing/2014/main" val="20003"/>
                    </a:ext>
                  </a:extLst>
                </a:gridCol>
                <a:gridCol w="1698568">
                  <a:extLst>
                    <a:ext uri="{9D8B030D-6E8A-4147-A177-3AD203B41FA5}">
                      <a16:colId xmlns:a16="http://schemas.microsoft.com/office/drawing/2014/main" val="20004"/>
                    </a:ext>
                  </a:extLst>
                </a:gridCol>
                <a:gridCol w="1698568">
                  <a:extLst>
                    <a:ext uri="{9D8B030D-6E8A-4147-A177-3AD203B41FA5}">
                      <a16:colId xmlns:a16="http://schemas.microsoft.com/office/drawing/2014/main" val="20005"/>
                    </a:ext>
                  </a:extLst>
                </a:gridCol>
              </a:tblGrid>
              <a:tr h="539850">
                <a:tc rowSpan="18">
                  <a:txBody>
                    <a:bodyPr/>
                    <a:lstStyle/>
                    <a:p>
                      <a:pPr algn="ctr">
                        <a:spcAft>
                          <a:spcPts val="0"/>
                        </a:spcAft>
                      </a:pPr>
                      <a:r>
                        <a:rPr lang="ja-JP" sz="1400" kern="100">
                          <a:latin typeface="Century"/>
                          <a:ea typeface="HGPｺﾞｼｯｸM"/>
                          <a:cs typeface="Times New Roman"/>
                        </a:rPr>
                        <a:t>短期入所系</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just">
                        <a:spcAft>
                          <a:spcPts val="0"/>
                        </a:spcAft>
                      </a:pPr>
                      <a:r>
                        <a:rPr lang="ja-JP" sz="1400" kern="100">
                          <a:latin typeface="Century"/>
                          <a:ea typeface="HGPｺﾞｼｯｸM"/>
                          <a:cs typeface="Times New Roman"/>
                        </a:rPr>
                        <a:t>短期入所生活介護</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a:latin typeface="Century"/>
                          <a:ea typeface="HGPｺﾞｼｯｸM"/>
                          <a:cs typeface="Times New Roman"/>
                        </a:rPr>
                        <a:t>単独型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a:t>
                      </a:r>
                      <a:endParaRPr lang="ja-JP" sz="1400" kern="100">
                        <a:latin typeface="Century"/>
                        <a:ea typeface="ＭＳ 明朝"/>
                        <a:cs typeface="Times New Roman"/>
                      </a:endParaRPr>
                    </a:p>
                    <a:p>
                      <a:pPr algn="ctr">
                        <a:spcAft>
                          <a:spcPts val="0"/>
                        </a:spcAft>
                      </a:pPr>
                      <a:r>
                        <a:rPr lang="ja-JP" sz="1400" kern="100">
                          <a:latin typeface="Century"/>
                          <a:ea typeface="HGPｺﾞｼｯｸM"/>
                          <a:cs typeface="Times New Roman"/>
                        </a:rPr>
                        <a:t>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latin typeface="Century"/>
                          <a:ea typeface="HGPｺﾞｼｯｸM"/>
                          <a:cs typeface="Times New Roman"/>
                        </a:rPr>
                        <a:t>ユニット型個室</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個室的多床室</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７０７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８０６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８１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４６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１６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１,０</a:t>
                      </a:r>
                      <a:r>
                        <a:rPr lang="ja-JP" altLang="en-US" sz="1400" kern="100" dirty="0">
                          <a:solidFill>
                            <a:srgbClr val="FF0000"/>
                          </a:solidFill>
                          <a:latin typeface="Century"/>
                          <a:ea typeface="HGPｺﾞｼｯｸM"/>
                          <a:cs typeface="Times New Roman"/>
                        </a:rPr>
                        <a:t>１７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9850">
                <a:tc vMerge="1">
                  <a:txBody>
                    <a:bodyPr/>
                    <a:lstStyle/>
                    <a:p>
                      <a:endParaRPr kumimoji="1" lang="ja-JP" altLang="en-US"/>
                    </a:p>
                  </a:txBody>
                  <a:tcPr/>
                </a:tc>
                <a:tc vMerge="1">
                  <a:txBody>
                    <a:bodyPr/>
                    <a:lstStyle/>
                    <a:p>
                      <a:endParaRPr kumimoji="1" lang="ja-JP" altLang="en-US"/>
                    </a:p>
                  </a:txBody>
                  <a:tcPr/>
                </a:tc>
                <a:tc rowSpan="6">
                  <a:txBody>
                    <a:bodyPr/>
                    <a:lstStyle/>
                    <a:p>
                      <a:pPr algn="just">
                        <a:spcAft>
                          <a:spcPts val="0"/>
                        </a:spcAft>
                      </a:pPr>
                      <a:r>
                        <a:rPr lang="ja-JP" sz="1400" kern="100">
                          <a:latin typeface="Century"/>
                          <a:ea typeface="HGPｺﾞｼｯｸM"/>
                          <a:cs typeface="Times New Roman"/>
                        </a:rPr>
                        <a:t>併設型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400" kern="100">
                        <a:latin typeface="Century"/>
                        <a:ea typeface="HGPｺﾞｼｯｸM"/>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a:t>
                      </a:r>
                      <a:endParaRPr lang="ja-JP" sz="1400" kern="100">
                        <a:latin typeface="Century"/>
                        <a:ea typeface="ＭＳ 明朝"/>
                        <a:cs typeface="Times New Roman"/>
                      </a:endParaRPr>
                    </a:p>
                    <a:p>
                      <a:pPr algn="ctr">
                        <a:spcAft>
                          <a:spcPts val="0"/>
                        </a:spcAft>
                      </a:pPr>
                      <a:r>
                        <a:rPr lang="ja-JP" sz="1400" kern="100">
                          <a:latin typeface="Century"/>
                          <a:ea typeface="HGPｺﾞｼｯｸM"/>
                          <a:cs typeface="Times New Roman"/>
                        </a:rPr>
                        <a:t>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ユニット型個室</a:t>
                      </a:r>
                      <a:endParaRPr lang="ja-JP" sz="1400" kern="100">
                        <a:latin typeface="Century"/>
                        <a:ea typeface="ＭＳ 明朝"/>
                        <a:cs typeface="Times New Roman"/>
                      </a:endParaRPr>
                    </a:p>
                    <a:p>
                      <a:pPr marL="3175" algn="ctr">
                        <a:spcAft>
                          <a:spcPts val="0"/>
                        </a:spcAft>
                      </a:pPr>
                      <a:r>
                        <a:rPr lang="ja-JP" sz="1400" kern="100">
                          <a:latin typeface="Century"/>
                          <a:ea typeface="HGPｺﾞｼｯｸM"/>
                          <a:cs typeface="Times New Roman"/>
                        </a:rPr>
                        <a:t>個室的多床室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９</a:t>
                      </a:r>
                      <a:r>
                        <a:rPr lang="ja-JP"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９６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６５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６４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３７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８０６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９０８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７４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32075">
                <a:tc vMerge="1">
                  <a:txBody>
                    <a:bodyPr/>
                    <a:lstStyle/>
                    <a:p>
                      <a:endParaRPr kumimoji="1" lang="ja-JP" altLang="en-US"/>
                    </a:p>
                  </a:txBody>
                  <a:tcPr/>
                </a:tc>
                <a:tc rowSpan="6">
                  <a:txBody>
                    <a:bodyPr/>
                    <a:lstStyle/>
                    <a:p>
                      <a:pPr algn="just">
                        <a:spcAft>
                          <a:spcPts val="0"/>
                        </a:spcAft>
                      </a:pPr>
                      <a:r>
                        <a:rPr lang="ja-JP" sz="1400" kern="100">
                          <a:latin typeface="Century"/>
                          <a:ea typeface="HGPｺﾞｼｯｸM"/>
                          <a:cs typeface="Times New Roman"/>
                        </a:rPr>
                        <a:t>短期入所療養介護</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a:latin typeface="Century"/>
                          <a:ea typeface="HGPｺﾞｼｯｸM"/>
                          <a:cs typeface="Times New Roman"/>
                        </a:rPr>
                        <a:t>介護老人保健施設</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従来型個室（基本型）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多床室（基本型）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７５</a:t>
                      </a:r>
                      <a:r>
                        <a:rPr lang="ja-JP" altLang="en-US" sz="1400" kern="100" dirty="0">
                          <a:solidFill>
                            <a:srgbClr val="FF0000"/>
                          </a:solidFill>
                          <a:latin typeface="Century"/>
                          <a:ea typeface="HGPｺﾞｼｯｸM"/>
                          <a:cs typeface="Times New Roman"/>
                        </a:rPr>
                        <a:t>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８２</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７９９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８７</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８６</a:t>
                      </a:r>
                      <a:r>
                        <a:rPr lang="ja-JP" altLang="en-US" sz="1400" kern="100" dirty="0">
                          <a:solidFill>
                            <a:srgbClr val="FF0000"/>
                          </a:solidFill>
                          <a:latin typeface="Century"/>
                          <a:ea typeface="HGPｺﾞｼｯｸM"/>
                          <a:cs typeface="Times New Roman"/>
                        </a:rPr>
                        <a:t>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９３</a:t>
                      </a:r>
                      <a:r>
                        <a:rPr lang="ja-JP" altLang="en-US" sz="1400" kern="100" dirty="0">
                          <a:solidFill>
                            <a:srgbClr val="FF0000"/>
                          </a:solidFill>
                          <a:latin typeface="Century"/>
                          <a:ea typeface="HGPｺﾞｼｯｸM"/>
                          <a:cs typeface="Times New Roman"/>
                        </a:rPr>
                        <a:t>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９１４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９１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９６</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１,０４</a:t>
                      </a:r>
                      <a:r>
                        <a:rPr lang="ja-JP" altLang="en-US" sz="1400" kern="100" dirty="0">
                          <a:solidFill>
                            <a:srgbClr val="FF0000"/>
                          </a:solidFill>
                          <a:latin typeface="Century"/>
                          <a:ea typeface="HGPｺﾞｼｯｸM"/>
                          <a:cs typeface="Times New Roman"/>
                        </a:rPr>
                        <a:t>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179512" y="2564904"/>
            <a:ext cx="8229600" cy="1143000"/>
          </a:xfrm>
        </p:spPr>
        <p:txBody>
          <a:bodyPr>
            <a:normAutofit fontScale="90000"/>
          </a:bodyPr>
          <a:lstStyle/>
          <a:p>
            <a:br>
              <a:rPr lang="en-US" altLang="ja-JP" dirty="0"/>
            </a:br>
            <a:r>
              <a:rPr lang="en-US" altLang="ja-JP" sz="6700" dirty="0">
                <a:solidFill>
                  <a:srgbClr val="FF3399"/>
                </a:solidFill>
                <a:latin typeface="+mn-ea"/>
                <a:ea typeface="+mn-ea"/>
              </a:rPr>
              <a:t>E</a:t>
            </a:r>
            <a:r>
              <a:rPr lang="ja-JP" altLang="en-US" sz="6700" dirty="0" err="1">
                <a:solidFill>
                  <a:srgbClr val="FF3399"/>
                </a:solidFill>
              </a:rPr>
              <a:t>さんの</a:t>
            </a:r>
            <a:r>
              <a:rPr lang="ja-JP" altLang="en-US" sz="6700" dirty="0">
                <a:solidFill>
                  <a:srgbClr val="FF3399"/>
                </a:solidFill>
              </a:rPr>
              <a:t>事例の提示　</a:t>
            </a:r>
            <a:br>
              <a:rPr lang="en-US" altLang="ja-JP" sz="6700" dirty="0">
                <a:solidFill>
                  <a:srgbClr val="FF3399"/>
                </a:solidFill>
              </a:rPr>
            </a:br>
            <a:br>
              <a:rPr lang="en-US" altLang="ja-JP" sz="6700" dirty="0">
                <a:solidFill>
                  <a:srgbClr val="FF3399"/>
                </a:solidFill>
              </a:rPr>
            </a:br>
            <a:r>
              <a:rPr lang="ja-JP" altLang="en-US" sz="6700" dirty="0">
                <a:solidFill>
                  <a:srgbClr val="FF3399"/>
                </a:solidFill>
              </a:rPr>
              <a:t>第１表～３表</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79408FC-1019-4D17-9821-FE8F6A5D8B30}" type="slidenum">
              <a:rPr kumimoji="1" lang="ja-JP" altLang="en-US" smtClean="0"/>
              <a:pPr/>
              <a:t>54</a:t>
            </a:fld>
            <a:endParaRPr kumimoji="1" lang="ja-JP" altLang="en-US"/>
          </a:p>
        </p:txBody>
      </p:sp>
      <p:pic>
        <p:nvPicPr>
          <p:cNvPr id="3" name="図 2">
            <a:extLst>
              <a:ext uri="{FF2B5EF4-FFF2-40B4-BE49-F238E27FC236}">
                <a16:creationId xmlns:a16="http://schemas.microsoft.com/office/drawing/2014/main" id="{75D270EE-08B6-4906-9C7C-88E542CA53B9}"/>
              </a:ext>
            </a:extLst>
          </p:cNvPr>
          <p:cNvPicPr>
            <a:picLocks noChangeAspect="1"/>
          </p:cNvPicPr>
          <p:nvPr/>
        </p:nvPicPr>
        <p:blipFill>
          <a:blip r:embed="rId2"/>
          <a:stretch>
            <a:fillRect/>
          </a:stretch>
        </p:blipFill>
        <p:spPr>
          <a:xfrm>
            <a:off x="395536" y="1268760"/>
            <a:ext cx="8208912" cy="388843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55</a:t>
            </a:fld>
            <a:endParaRPr kumimoji="1" lang="ja-JP" altLang="en-US"/>
          </a:p>
        </p:txBody>
      </p:sp>
      <p:grpSp>
        <p:nvGrpSpPr>
          <p:cNvPr id="4" name="Group 4">
            <a:extLst>
              <a:ext uri="{FF2B5EF4-FFF2-40B4-BE49-F238E27FC236}">
                <a16:creationId xmlns:a16="http://schemas.microsoft.com/office/drawing/2014/main" id="{01673ED3-D7F1-4897-AE3D-6688AB2D8264}"/>
              </a:ext>
            </a:extLst>
          </p:cNvPr>
          <p:cNvGrpSpPr>
            <a:grpSpLocks noChangeAspect="1"/>
          </p:cNvGrpSpPr>
          <p:nvPr/>
        </p:nvGrpSpPr>
        <p:grpSpPr bwMode="auto">
          <a:xfrm>
            <a:off x="323850" y="115888"/>
            <a:ext cx="8216901" cy="7069137"/>
            <a:chOff x="204" y="73"/>
            <a:chExt cx="5176" cy="4453"/>
          </a:xfrm>
        </p:grpSpPr>
        <p:sp>
          <p:nvSpPr>
            <p:cNvPr id="5" name="AutoShape 3">
              <a:extLst>
                <a:ext uri="{FF2B5EF4-FFF2-40B4-BE49-F238E27FC236}">
                  <a16:creationId xmlns:a16="http://schemas.microsoft.com/office/drawing/2014/main" id="{D600B38B-BB5B-4DAB-AFB7-E461001CA2D6}"/>
                </a:ext>
              </a:extLst>
            </p:cNvPr>
            <p:cNvSpPr>
              <a:spLocks noChangeAspect="1" noChangeArrowheads="1" noTextEdit="1"/>
            </p:cNvSpPr>
            <p:nvPr/>
          </p:nvSpPr>
          <p:spPr bwMode="auto">
            <a:xfrm>
              <a:off x="204" y="73"/>
              <a:ext cx="5171" cy="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 name="Group 205">
              <a:extLst>
                <a:ext uri="{FF2B5EF4-FFF2-40B4-BE49-F238E27FC236}">
                  <a16:creationId xmlns:a16="http://schemas.microsoft.com/office/drawing/2014/main" id="{4E674A4A-AFAC-44CC-A666-487BCD9AAF7C}"/>
                </a:ext>
              </a:extLst>
            </p:cNvPr>
            <p:cNvGrpSpPr>
              <a:grpSpLocks/>
            </p:cNvGrpSpPr>
            <p:nvPr/>
          </p:nvGrpSpPr>
          <p:grpSpPr bwMode="auto">
            <a:xfrm>
              <a:off x="218" y="159"/>
              <a:ext cx="5025" cy="4000"/>
              <a:chOff x="218" y="159"/>
              <a:chExt cx="5025" cy="4000"/>
            </a:xfrm>
          </p:grpSpPr>
          <p:sp>
            <p:nvSpPr>
              <p:cNvPr id="1089" name="Rectangle 5">
                <a:extLst>
                  <a:ext uri="{FF2B5EF4-FFF2-40B4-BE49-F238E27FC236}">
                    <a16:creationId xmlns:a16="http://schemas.microsoft.com/office/drawing/2014/main" id="{4C70DDEE-C047-416E-B581-FA8D2EDBF41E}"/>
                  </a:ext>
                </a:extLst>
              </p:cNvPr>
              <p:cNvSpPr>
                <a:spLocks noChangeArrowheads="1"/>
              </p:cNvSpPr>
              <p:nvPr/>
            </p:nvSpPr>
            <p:spPr bwMode="auto">
              <a:xfrm>
                <a:off x="218" y="159"/>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利用者名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0" name="Rectangle 6">
                <a:extLst>
                  <a:ext uri="{FF2B5EF4-FFF2-40B4-BE49-F238E27FC236}">
                    <a16:creationId xmlns:a16="http://schemas.microsoft.com/office/drawing/2014/main" id="{BC9713FF-98A6-4471-B6DF-174866DB3164}"/>
                  </a:ext>
                </a:extLst>
              </p:cNvPr>
              <p:cNvSpPr>
                <a:spLocks noChangeArrowheads="1"/>
              </p:cNvSpPr>
              <p:nvPr/>
            </p:nvSpPr>
            <p:spPr bwMode="auto">
              <a:xfrm>
                <a:off x="901" y="159"/>
                <a:ext cx="8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E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1" name="Rectangle 7">
                <a:extLst>
                  <a:ext uri="{FF2B5EF4-FFF2-40B4-BE49-F238E27FC236}">
                    <a16:creationId xmlns:a16="http://schemas.microsoft.com/office/drawing/2014/main" id="{D538B96A-9556-41FA-8995-03025C024B85}"/>
                  </a:ext>
                </a:extLst>
              </p:cNvPr>
              <p:cNvSpPr>
                <a:spLocks noChangeArrowheads="1"/>
              </p:cNvSpPr>
              <p:nvPr/>
            </p:nvSpPr>
            <p:spPr bwMode="auto">
              <a:xfrm>
                <a:off x="972" y="159"/>
                <a:ext cx="1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殿</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2" name="Rectangle 8">
                <a:extLst>
                  <a:ext uri="{FF2B5EF4-FFF2-40B4-BE49-F238E27FC236}">
                    <a16:creationId xmlns:a16="http://schemas.microsoft.com/office/drawing/2014/main" id="{58CFB742-5468-4256-B594-ECB412A2C132}"/>
                  </a:ext>
                </a:extLst>
              </p:cNvPr>
              <p:cNvSpPr>
                <a:spLocks noChangeArrowheads="1"/>
              </p:cNvSpPr>
              <p:nvPr/>
            </p:nvSpPr>
            <p:spPr bwMode="auto">
              <a:xfrm>
                <a:off x="3948" y="159"/>
                <a:ext cx="83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作成年月日　</a:t>
                </a:r>
                <a:r>
                  <a:rPr kumimoji="0" lang="ja-JP" altLang="en-US" sz="700" dirty="0">
                    <a:solidFill>
                      <a:srgbClr val="000000"/>
                    </a:solidFill>
                    <a:latin typeface="ＭＳ Ｐゴシック" panose="020B0600070205080204" pitchFamily="50" charset="-128"/>
                    <a:ea typeface="ＭＳ Ｐゴシック" panose="020B0600070205080204" pitchFamily="50" charset="-128"/>
                  </a:rPr>
                  <a:t>３０</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年　8月　　　25日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93" name="Rectangle 9">
                <a:extLst>
                  <a:ext uri="{FF2B5EF4-FFF2-40B4-BE49-F238E27FC236}">
                    <a16:creationId xmlns:a16="http://schemas.microsoft.com/office/drawing/2014/main" id="{D6AC6720-00DA-4FF9-B26D-F6B20A7C467D}"/>
                  </a:ext>
                </a:extLst>
              </p:cNvPr>
              <p:cNvSpPr>
                <a:spLocks noChangeArrowheads="1"/>
              </p:cNvSpPr>
              <p:nvPr/>
            </p:nvSpPr>
            <p:spPr bwMode="auto">
              <a:xfrm>
                <a:off x="1113" y="374"/>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長期目標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4" name="Rectangle 10">
                <a:extLst>
                  <a:ext uri="{FF2B5EF4-FFF2-40B4-BE49-F238E27FC236}">
                    <a16:creationId xmlns:a16="http://schemas.microsoft.com/office/drawing/2014/main" id="{EC0E2497-859B-4369-B2CC-D429A0313088}"/>
                  </a:ext>
                </a:extLst>
              </p:cNvPr>
              <p:cNvSpPr>
                <a:spLocks noChangeArrowheads="1"/>
              </p:cNvSpPr>
              <p:nvPr/>
            </p:nvSpPr>
            <p:spPr bwMode="auto">
              <a:xfrm>
                <a:off x="1622" y="374"/>
                <a:ext cx="12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5" name="Rectangle 11">
                <a:extLst>
                  <a:ext uri="{FF2B5EF4-FFF2-40B4-BE49-F238E27FC236}">
                    <a16:creationId xmlns:a16="http://schemas.microsoft.com/office/drawing/2014/main" id="{F2EE89A3-D920-4C03-9C1A-AD7790CB9AC6}"/>
                  </a:ext>
                </a:extLst>
              </p:cNvPr>
              <p:cNvSpPr>
                <a:spLocks noChangeArrowheads="1"/>
              </p:cNvSpPr>
              <p:nvPr/>
            </p:nvSpPr>
            <p:spPr bwMode="auto">
              <a:xfrm>
                <a:off x="2144" y="374"/>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短期目標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6" name="Rectangle 12">
                <a:extLst>
                  <a:ext uri="{FF2B5EF4-FFF2-40B4-BE49-F238E27FC236}">
                    <a16:creationId xmlns:a16="http://schemas.microsoft.com/office/drawing/2014/main" id="{17147971-9389-4E4B-91F6-908DBC80F1B1}"/>
                  </a:ext>
                </a:extLst>
              </p:cNvPr>
              <p:cNvSpPr>
                <a:spLocks noChangeArrowheads="1"/>
              </p:cNvSpPr>
              <p:nvPr/>
            </p:nvSpPr>
            <p:spPr bwMode="auto">
              <a:xfrm>
                <a:off x="2747" y="374"/>
                <a:ext cx="12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7" name="Rectangle 13">
                <a:extLst>
                  <a:ext uri="{FF2B5EF4-FFF2-40B4-BE49-F238E27FC236}">
                    <a16:creationId xmlns:a16="http://schemas.microsoft.com/office/drawing/2014/main" id="{ECD19495-4E0B-4154-B955-1A85525E5781}"/>
                  </a:ext>
                </a:extLst>
              </p:cNvPr>
              <p:cNvSpPr>
                <a:spLocks noChangeArrowheads="1"/>
              </p:cNvSpPr>
              <p:nvPr/>
            </p:nvSpPr>
            <p:spPr bwMode="auto">
              <a:xfrm>
                <a:off x="3293" y="374"/>
                <a:ext cx="18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サービス内容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8" name="Rectangle 14">
                <a:extLst>
                  <a:ext uri="{FF2B5EF4-FFF2-40B4-BE49-F238E27FC236}">
                    <a16:creationId xmlns:a16="http://schemas.microsoft.com/office/drawing/2014/main" id="{E82253AD-4DC1-46EA-9872-BC5FE5277DCC}"/>
                  </a:ext>
                </a:extLst>
              </p:cNvPr>
              <p:cNvSpPr>
                <a:spLocks noChangeArrowheads="1"/>
              </p:cNvSpPr>
              <p:nvPr/>
            </p:nvSpPr>
            <p:spPr bwMode="auto">
              <a:xfrm>
                <a:off x="3953" y="374"/>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9" name="Rectangle 15">
                <a:extLst>
                  <a:ext uri="{FF2B5EF4-FFF2-40B4-BE49-F238E27FC236}">
                    <a16:creationId xmlns:a16="http://schemas.microsoft.com/office/drawing/2014/main" id="{235913CA-9BEA-4988-AF19-0C0FF3F428DC}"/>
                  </a:ext>
                </a:extLst>
              </p:cNvPr>
              <p:cNvSpPr>
                <a:spLocks noChangeArrowheads="1"/>
              </p:cNvSpPr>
              <p:nvPr/>
            </p:nvSpPr>
            <p:spPr bwMode="auto">
              <a:xfrm>
                <a:off x="4188" y="374"/>
                <a:ext cx="18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サービス種別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0" name="Rectangle 16">
                <a:extLst>
                  <a:ext uri="{FF2B5EF4-FFF2-40B4-BE49-F238E27FC236}">
                    <a16:creationId xmlns:a16="http://schemas.microsoft.com/office/drawing/2014/main" id="{CCB84D0F-5661-4C3C-B570-F7819E10DE3F}"/>
                  </a:ext>
                </a:extLst>
              </p:cNvPr>
              <p:cNvSpPr>
                <a:spLocks noChangeArrowheads="1"/>
              </p:cNvSpPr>
              <p:nvPr/>
            </p:nvSpPr>
            <p:spPr bwMode="auto">
              <a:xfrm>
                <a:off x="4664" y="374"/>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1" name="Rectangle 17">
                <a:extLst>
                  <a:ext uri="{FF2B5EF4-FFF2-40B4-BE49-F238E27FC236}">
                    <a16:creationId xmlns:a16="http://schemas.microsoft.com/office/drawing/2014/main" id="{0FFDC071-B43B-4647-8560-E0C092999AC0}"/>
                  </a:ext>
                </a:extLst>
              </p:cNvPr>
              <p:cNvSpPr>
                <a:spLocks noChangeArrowheads="1"/>
              </p:cNvSpPr>
              <p:nvPr/>
            </p:nvSpPr>
            <p:spPr bwMode="auto">
              <a:xfrm>
                <a:off x="4866" y="374"/>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頻度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2" name="Rectangle 18">
                <a:extLst>
                  <a:ext uri="{FF2B5EF4-FFF2-40B4-BE49-F238E27FC236}">
                    <a16:creationId xmlns:a16="http://schemas.microsoft.com/office/drawing/2014/main" id="{9EBB3D84-497A-4C3B-B90B-D077C7C1D211}"/>
                  </a:ext>
                </a:extLst>
              </p:cNvPr>
              <p:cNvSpPr>
                <a:spLocks noChangeArrowheads="1"/>
              </p:cNvSpPr>
              <p:nvPr/>
            </p:nvSpPr>
            <p:spPr bwMode="auto">
              <a:xfrm>
                <a:off x="5163" y="374"/>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3" name="Rectangle 19">
                <a:extLst>
                  <a:ext uri="{FF2B5EF4-FFF2-40B4-BE49-F238E27FC236}">
                    <a16:creationId xmlns:a16="http://schemas.microsoft.com/office/drawing/2014/main" id="{7995DE50-B6F2-4FCE-BC00-C6E7FEA44EEC}"/>
                  </a:ext>
                </a:extLst>
              </p:cNvPr>
              <p:cNvSpPr>
                <a:spLocks noChangeArrowheads="1"/>
              </p:cNvSpPr>
              <p:nvPr/>
            </p:nvSpPr>
            <p:spPr bwMode="auto">
              <a:xfrm>
                <a:off x="1574" y="446"/>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04" name="Rectangle 20">
                <a:extLst>
                  <a:ext uri="{FF2B5EF4-FFF2-40B4-BE49-F238E27FC236}">
                    <a16:creationId xmlns:a16="http://schemas.microsoft.com/office/drawing/2014/main" id="{D8DD50FA-542C-4826-A058-3266652B1279}"/>
                  </a:ext>
                </a:extLst>
              </p:cNvPr>
              <p:cNvSpPr>
                <a:spLocks noChangeArrowheads="1"/>
              </p:cNvSpPr>
              <p:nvPr/>
            </p:nvSpPr>
            <p:spPr bwMode="auto">
              <a:xfrm>
                <a:off x="2691" y="446"/>
                <a:ext cx="24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05" name="Rectangle 21">
                <a:extLst>
                  <a:ext uri="{FF2B5EF4-FFF2-40B4-BE49-F238E27FC236}">
                    <a16:creationId xmlns:a16="http://schemas.microsoft.com/office/drawing/2014/main" id="{3B081D8A-AC38-4270-8E95-E0520779A512}"/>
                  </a:ext>
                </a:extLst>
              </p:cNvPr>
              <p:cNvSpPr>
                <a:spLocks noChangeArrowheads="1"/>
              </p:cNvSpPr>
              <p:nvPr/>
            </p:nvSpPr>
            <p:spPr bwMode="auto">
              <a:xfrm>
                <a:off x="2987" y="446"/>
                <a:ext cx="44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生活習慣に室内を歩く運動を行う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6" name="Rectangle 22">
                <a:extLst>
                  <a:ext uri="{FF2B5EF4-FFF2-40B4-BE49-F238E27FC236}">
                    <a16:creationId xmlns:a16="http://schemas.microsoft.com/office/drawing/2014/main" id="{ADC7BDC9-77C4-4127-99D7-FB5CB3003978}"/>
                  </a:ext>
                </a:extLst>
              </p:cNvPr>
              <p:cNvSpPr>
                <a:spLocks noChangeArrowheads="1"/>
              </p:cNvSpPr>
              <p:nvPr/>
            </p:nvSpPr>
            <p:spPr bwMode="auto">
              <a:xfrm>
                <a:off x="4075" y="446"/>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7" name="Rectangle 23">
                <a:extLst>
                  <a:ext uri="{FF2B5EF4-FFF2-40B4-BE49-F238E27FC236}">
                    <a16:creationId xmlns:a16="http://schemas.microsoft.com/office/drawing/2014/main" id="{A1BE0006-A43E-4B67-90BB-4F8549B91474}"/>
                  </a:ext>
                </a:extLst>
              </p:cNvPr>
              <p:cNvSpPr>
                <a:spLocks noChangeArrowheads="1"/>
              </p:cNvSpPr>
              <p:nvPr/>
            </p:nvSpPr>
            <p:spPr bwMode="auto">
              <a:xfrm>
                <a:off x="4791" y="446"/>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毎日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9" name="Rectangle 25">
                <a:extLst>
                  <a:ext uri="{FF2B5EF4-FFF2-40B4-BE49-F238E27FC236}">
                    <a16:creationId xmlns:a16="http://schemas.microsoft.com/office/drawing/2014/main" id="{F8C375C0-A037-4627-BAD6-A1EC9EB7992F}"/>
                  </a:ext>
                </a:extLst>
              </p:cNvPr>
              <p:cNvSpPr>
                <a:spLocks noChangeArrowheads="1"/>
              </p:cNvSpPr>
              <p:nvPr/>
            </p:nvSpPr>
            <p:spPr bwMode="auto">
              <a:xfrm>
                <a:off x="1574" y="517"/>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10" name="Rectangle 26">
                <a:extLst>
                  <a:ext uri="{FF2B5EF4-FFF2-40B4-BE49-F238E27FC236}">
                    <a16:creationId xmlns:a16="http://schemas.microsoft.com/office/drawing/2014/main" id="{B5C57AD5-ABEC-4DEC-AEB1-56E21EECB2C3}"/>
                  </a:ext>
                </a:extLst>
              </p:cNvPr>
              <p:cNvSpPr>
                <a:spLocks noChangeArrowheads="1"/>
              </p:cNvSpPr>
              <p:nvPr/>
            </p:nvSpPr>
            <p:spPr bwMode="auto">
              <a:xfrm>
                <a:off x="2691" y="517"/>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.11.30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11" name="Rectangle 27">
                <a:extLst>
                  <a:ext uri="{FF2B5EF4-FFF2-40B4-BE49-F238E27FC236}">
                    <a16:creationId xmlns:a16="http://schemas.microsoft.com/office/drawing/2014/main" id="{C67E0387-D3DA-4747-92B1-55BB3E1C9EB2}"/>
                  </a:ext>
                </a:extLst>
              </p:cNvPr>
              <p:cNvSpPr>
                <a:spLocks noChangeArrowheads="1"/>
              </p:cNvSpPr>
              <p:nvPr/>
            </p:nvSpPr>
            <p:spPr bwMode="auto">
              <a:xfrm>
                <a:off x="4655" y="517"/>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3" name="Rectangle 29">
                <a:extLst>
                  <a:ext uri="{FF2B5EF4-FFF2-40B4-BE49-F238E27FC236}">
                    <a16:creationId xmlns:a16="http://schemas.microsoft.com/office/drawing/2014/main" id="{226E4156-2475-4E8F-BDD0-E962B5E25B5C}"/>
                  </a:ext>
                </a:extLst>
              </p:cNvPr>
              <p:cNvSpPr>
                <a:spLocks noChangeArrowheads="1"/>
              </p:cNvSpPr>
              <p:nvPr/>
            </p:nvSpPr>
            <p:spPr bwMode="auto">
              <a:xfrm>
                <a:off x="2987" y="589"/>
                <a:ext cx="19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歩く練習をする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4" name="Rectangle 30">
                <a:extLst>
                  <a:ext uri="{FF2B5EF4-FFF2-40B4-BE49-F238E27FC236}">
                    <a16:creationId xmlns:a16="http://schemas.microsoft.com/office/drawing/2014/main" id="{62DFDA92-806F-47F4-B36E-3B74C2B0900A}"/>
                  </a:ext>
                </a:extLst>
              </p:cNvPr>
              <p:cNvSpPr>
                <a:spLocks noChangeArrowheads="1"/>
              </p:cNvSpPr>
              <p:nvPr/>
            </p:nvSpPr>
            <p:spPr bwMode="auto">
              <a:xfrm>
                <a:off x="3948" y="589"/>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5" name="Rectangle 31">
                <a:extLst>
                  <a:ext uri="{FF2B5EF4-FFF2-40B4-BE49-F238E27FC236}">
                    <a16:creationId xmlns:a16="http://schemas.microsoft.com/office/drawing/2014/main" id="{B977DAC6-738B-4285-9EB4-E17D9A3037CB}"/>
                  </a:ext>
                </a:extLst>
              </p:cNvPr>
              <p:cNvSpPr>
                <a:spLocks noChangeArrowheads="1"/>
              </p:cNvSpPr>
              <p:nvPr/>
            </p:nvSpPr>
            <p:spPr bwMode="auto">
              <a:xfrm>
                <a:off x="4075" y="589"/>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訪問リハ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6" name="Rectangle 32">
                <a:extLst>
                  <a:ext uri="{FF2B5EF4-FFF2-40B4-BE49-F238E27FC236}">
                    <a16:creationId xmlns:a16="http://schemas.microsoft.com/office/drawing/2014/main" id="{C2355E3A-2E45-4CE3-8FCC-C37E05EE069B}"/>
                  </a:ext>
                </a:extLst>
              </p:cNvPr>
              <p:cNvSpPr>
                <a:spLocks noChangeArrowheads="1"/>
              </p:cNvSpPr>
              <p:nvPr/>
            </p:nvSpPr>
            <p:spPr bwMode="auto">
              <a:xfrm>
                <a:off x="4791" y="589"/>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7" name="Rectangle 33">
                <a:extLst>
                  <a:ext uri="{FF2B5EF4-FFF2-40B4-BE49-F238E27FC236}">
                    <a16:creationId xmlns:a16="http://schemas.microsoft.com/office/drawing/2014/main" id="{32B0EA90-1B10-40CD-BF1B-4BC506110222}"/>
                  </a:ext>
                </a:extLst>
              </p:cNvPr>
              <p:cNvSpPr>
                <a:spLocks noChangeArrowheads="1"/>
              </p:cNvSpPr>
              <p:nvPr/>
            </p:nvSpPr>
            <p:spPr bwMode="auto">
              <a:xfrm>
                <a:off x="2987" y="661"/>
                <a:ext cx="30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階段の昇降を練習する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8" name="Rectangle 34">
                <a:extLst>
                  <a:ext uri="{FF2B5EF4-FFF2-40B4-BE49-F238E27FC236}">
                    <a16:creationId xmlns:a16="http://schemas.microsoft.com/office/drawing/2014/main" id="{05ED00F9-57FC-4438-B85B-3A02EDD5B2D4}"/>
                  </a:ext>
                </a:extLst>
              </p:cNvPr>
              <p:cNvSpPr>
                <a:spLocks noChangeArrowheads="1"/>
              </p:cNvSpPr>
              <p:nvPr/>
            </p:nvSpPr>
            <p:spPr bwMode="auto">
              <a:xfrm>
                <a:off x="1848" y="732"/>
                <a:ext cx="41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碁会所への移動手段の依頼がで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9" name="Rectangle 35">
                <a:extLst>
                  <a:ext uri="{FF2B5EF4-FFF2-40B4-BE49-F238E27FC236}">
                    <a16:creationId xmlns:a16="http://schemas.microsoft.com/office/drawing/2014/main" id="{E9109044-8391-409B-95E2-FB8E50DA24E9}"/>
                  </a:ext>
                </a:extLst>
              </p:cNvPr>
              <p:cNvSpPr>
                <a:spLocks noChangeArrowheads="1"/>
              </p:cNvSpPr>
              <p:nvPr/>
            </p:nvSpPr>
            <p:spPr bwMode="auto">
              <a:xfrm>
                <a:off x="1848" y="804"/>
                <a:ext cx="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0" name="Rectangle 36">
                <a:extLst>
                  <a:ext uri="{FF2B5EF4-FFF2-40B4-BE49-F238E27FC236}">
                    <a16:creationId xmlns:a16="http://schemas.microsoft.com/office/drawing/2014/main" id="{835685B7-0206-4BF8-8123-B7581BFC18A1}"/>
                  </a:ext>
                </a:extLst>
              </p:cNvPr>
              <p:cNvSpPr>
                <a:spLocks noChangeArrowheads="1"/>
              </p:cNvSpPr>
              <p:nvPr/>
            </p:nvSpPr>
            <p:spPr bwMode="auto">
              <a:xfrm>
                <a:off x="2691" y="766"/>
                <a:ext cx="18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1" name="Rectangle 37">
                <a:extLst>
                  <a:ext uri="{FF2B5EF4-FFF2-40B4-BE49-F238E27FC236}">
                    <a16:creationId xmlns:a16="http://schemas.microsoft.com/office/drawing/2014/main" id="{B0DC5E3A-0944-45A6-8159-14971C434C2A}"/>
                  </a:ext>
                </a:extLst>
              </p:cNvPr>
              <p:cNvSpPr>
                <a:spLocks noChangeArrowheads="1"/>
              </p:cNvSpPr>
              <p:nvPr/>
            </p:nvSpPr>
            <p:spPr bwMode="auto">
              <a:xfrm>
                <a:off x="2987" y="766"/>
                <a:ext cx="18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車による送迎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2" name="Rectangle 38">
                <a:extLst>
                  <a:ext uri="{FF2B5EF4-FFF2-40B4-BE49-F238E27FC236}">
                    <a16:creationId xmlns:a16="http://schemas.microsoft.com/office/drawing/2014/main" id="{D2616817-0AC4-43B7-B1C7-5327E5329B91}"/>
                  </a:ext>
                </a:extLst>
              </p:cNvPr>
              <p:cNvSpPr>
                <a:spLocks noChangeArrowheads="1"/>
              </p:cNvSpPr>
              <p:nvPr/>
            </p:nvSpPr>
            <p:spPr bwMode="auto">
              <a:xfrm>
                <a:off x="4075" y="766"/>
                <a:ext cx="19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囲碁仲間など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3" name="Rectangle 39">
                <a:extLst>
                  <a:ext uri="{FF2B5EF4-FFF2-40B4-BE49-F238E27FC236}">
                    <a16:creationId xmlns:a16="http://schemas.microsoft.com/office/drawing/2014/main" id="{A6681962-E55C-4C1E-8C2A-36FE43356F61}"/>
                  </a:ext>
                </a:extLst>
              </p:cNvPr>
              <p:cNvSpPr>
                <a:spLocks noChangeArrowheads="1"/>
              </p:cNvSpPr>
              <p:nvPr/>
            </p:nvSpPr>
            <p:spPr bwMode="auto">
              <a:xfrm>
                <a:off x="4791" y="766"/>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5" name="Rectangle 41">
                <a:extLst>
                  <a:ext uri="{FF2B5EF4-FFF2-40B4-BE49-F238E27FC236}">
                    <a16:creationId xmlns:a16="http://schemas.microsoft.com/office/drawing/2014/main" id="{F6CA7163-401E-4BF3-AF66-0E536DCDE965}"/>
                  </a:ext>
                </a:extLst>
              </p:cNvPr>
              <p:cNvSpPr>
                <a:spLocks noChangeArrowheads="1"/>
              </p:cNvSpPr>
              <p:nvPr/>
            </p:nvSpPr>
            <p:spPr bwMode="auto">
              <a:xfrm>
                <a:off x="2691" y="876"/>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.11.30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7" name="Rectangle 43">
                <a:extLst>
                  <a:ext uri="{FF2B5EF4-FFF2-40B4-BE49-F238E27FC236}">
                    <a16:creationId xmlns:a16="http://schemas.microsoft.com/office/drawing/2014/main" id="{B64CFAA3-5611-482F-8803-46F08C0BC3D1}"/>
                  </a:ext>
                </a:extLst>
              </p:cNvPr>
              <p:cNvSpPr>
                <a:spLocks noChangeArrowheads="1"/>
              </p:cNvSpPr>
              <p:nvPr/>
            </p:nvSpPr>
            <p:spPr bwMode="auto">
              <a:xfrm>
                <a:off x="1574" y="1019"/>
                <a:ext cx="28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8" name="Rectangle 44">
                <a:extLst>
                  <a:ext uri="{FF2B5EF4-FFF2-40B4-BE49-F238E27FC236}">
                    <a16:creationId xmlns:a16="http://schemas.microsoft.com/office/drawing/2014/main" id="{6982DC89-CE38-47B4-94D8-31FC6463EE22}"/>
                  </a:ext>
                </a:extLst>
              </p:cNvPr>
              <p:cNvSpPr>
                <a:spLocks noChangeArrowheads="1"/>
              </p:cNvSpPr>
              <p:nvPr/>
            </p:nvSpPr>
            <p:spPr bwMode="auto">
              <a:xfrm>
                <a:off x="2691" y="1019"/>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9" name="Rectangle 45">
                <a:extLst>
                  <a:ext uri="{FF2B5EF4-FFF2-40B4-BE49-F238E27FC236}">
                    <a16:creationId xmlns:a16="http://schemas.microsoft.com/office/drawing/2014/main" id="{AFD1E09E-5A99-4E27-88FD-3A5EB29A0150}"/>
                  </a:ext>
                </a:extLst>
              </p:cNvPr>
              <p:cNvSpPr>
                <a:spLocks noChangeArrowheads="1"/>
              </p:cNvSpPr>
              <p:nvPr/>
            </p:nvSpPr>
            <p:spPr bwMode="auto">
              <a:xfrm>
                <a:off x="2987" y="1019"/>
                <a:ext cx="33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ズボンの着脱を練習する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0" name="Rectangle 46">
                <a:extLst>
                  <a:ext uri="{FF2B5EF4-FFF2-40B4-BE49-F238E27FC236}">
                    <a16:creationId xmlns:a16="http://schemas.microsoft.com/office/drawing/2014/main" id="{CD4B1F3E-244B-4AD2-8058-45C4A402F556}"/>
                  </a:ext>
                </a:extLst>
              </p:cNvPr>
              <p:cNvSpPr>
                <a:spLocks noChangeArrowheads="1"/>
              </p:cNvSpPr>
              <p:nvPr/>
            </p:nvSpPr>
            <p:spPr bwMode="auto">
              <a:xfrm>
                <a:off x="3948" y="1019"/>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1" name="Rectangle 47">
                <a:extLst>
                  <a:ext uri="{FF2B5EF4-FFF2-40B4-BE49-F238E27FC236}">
                    <a16:creationId xmlns:a16="http://schemas.microsoft.com/office/drawing/2014/main" id="{9A329B0C-07F4-412D-ACED-88030263F2A3}"/>
                  </a:ext>
                </a:extLst>
              </p:cNvPr>
              <p:cNvSpPr>
                <a:spLocks noChangeArrowheads="1"/>
              </p:cNvSpPr>
              <p:nvPr/>
            </p:nvSpPr>
            <p:spPr bwMode="auto">
              <a:xfrm>
                <a:off x="4075" y="1019"/>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訪問リハ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2" name="Rectangle 48">
                <a:extLst>
                  <a:ext uri="{FF2B5EF4-FFF2-40B4-BE49-F238E27FC236}">
                    <a16:creationId xmlns:a16="http://schemas.microsoft.com/office/drawing/2014/main" id="{2743AD6D-9F2C-479E-84A3-43ED7752D524}"/>
                  </a:ext>
                </a:extLst>
              </p:cNvPr>
              <p:cNvSpPr>
                <a:spLocks noChangeArrowheads="1"/>
              </p:cNvSpPr>
              <p:nvPr/>
            </p:nvSpPr>
            <p:spPr bwMode="auto">
              <a:xfrm>
                <a:off x="4655" y="1019"/>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3" name="Rectangle 49">
                <a:extLst>
                  <a:ext uri="{FF2B5EF4-FFF2-40B4-BE49-F238E27FC236}">
                    <a16:creationId xmlns:a16="http://schemas.microsoft.com/office/drawing/2014/main" id="{E12C9A59-B989-4728-A70B-D9ED1584206F}"/>
                  </a:ext>
                </a:extLst>
              </p:cNvPr>
              <p:cNvSpPr>
                <a:spLocks noChangeArrowheads="1"/>
              </p:cNvSpPr>
              <p:nvPr/>
            </p:nvSpPr>
            <p:spPr bwMode="auto">
              <a:xfrm>
                <a:off x="4791" y="1019"/>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5" name="Rectangle 51">
                <a:extLst>
                  <a:ext uri="{FF2B5EF4-FFF2-40B4-BE49-F238E27FC236}">
                    <a16:creationId xmlns:a16="http://schemas.microsoft.com/office/drawing/2014/main" id="{7B378154-8CC8-4C9D-9B8C-6789F0323A40}"/>
                  </a:ext>
                </a:extLst>
              </p:cNvPr>
              <p:cNvSpPr>
                <a:spLocks noChangeArrowheads="1"/>
              </p:cNvSpPr>
              <p:nvPr/>
            </p:nvSpPr>
            <p:spPr bwMode="auto">
              <a:xfrm>
                <a:off x="1574" y="1096"/>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36" name="Rectangle 52">
                <a:extLst>
                  <a:ext uri="{FF2B5EF4-FFF2-40B4-BE49-F238E27FC236}">
                    <a16:creationId xmlns:a16="http://schemas.microsoft.com/office/drawing/2014/main" id="{C5CB4F16-8245-4558-8327-8F184E5C433F}"/>
                  </a:ext>
                </a:extLst>
              </p:cNvPr>
              <p:cNvSpPr>
                <a:spLocks noChangeArrowheads="1"/>
              </p:cNvSpPr>
              <p:nvPr/>
            </p:nvSpPr>
            <p:spPr bwMode="auto">
              <a:xfrm>
                <a:off x="2691" y="1096"/>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.11.30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38" name="Rectangle 54">
                <a:extLst>
                  <a:ext uri="{FF2B5EF4-FFF2-40B4-BE49-F238E27FC236}">
                    <a16:creationId xmlns:a16="http://schemas.microsoft.com/office/drawing/2014/main" id="{E5C3E3D4-36C0-4783-9DC4-C628B481D3A4}"/>
                  </a:ext>
                </a:extLst>
              </p:cNvPr>
              <p:cNvSpPr>
                <a:spLocks noChangeArrowheads="1"/>
              </p:cNvSpPr>
              <p:nvPr/>
            </p:nvSpPr>
            <p:spPr bwMode="auto">
              <a:xfrm>
                <a:off x="2987" y="1167"/>
                <a:ext cx="33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ズボンの形態を工夫する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9" name="Rectangle 55">
                <a:extLst>
                  <a:ext uri="{FF2B5EF4-FFF2-40B4-BE49-F238E27FC236}">
                    <a16:creationId xmlns:a16="http://schemas.microsoft.com/office/drawing/2014/main" id="{85C362C8-7389-49DA-AFEA-8067355A6EB9}"/>
                  </a:ext>
                </a:extLst>
              </p:cNvPr>
              <p:cNvSpPr>
                <a:spLocks noChangeArrowheads="1"/>
              </p:cNvSpPr>
              <p:nvPr/>
            </p:nvSpPr>
            <p:spPr bwMode="auto">
              <a:xfrm>
                <a:off x="4075" y="1167"/>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0" name="Rectangle 56">
                <a:extLst>
                  <a:ext uri="{FF2B5EF4-FFF2-40B4-BE49-F238E27FC236}">
                    <a16:creationId xmlns:a16="http://schemas.microsoft.com/office/drawing/2014/main" id="{141C4A3A-5C62-49EB-B104-027815226929}"/>
                  </a:ext>
                </a:extLst>
              </p:cNvPr>
              <p:cNvSpPr>
                <a:spLocks noChangeArrowheads="1"/>
              </p:cNvSpPr>
              <p:nvPr/>
            </p:nvSpPr>
            <p:spPr bwMode="auto">
              <a:xfrm>
                <a:off x="4791" y="1167"/>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1" name="Rectangle 57">
                <a:extLst>
                  <a:ext uri="{FF2B5EF4-FFF2-40B4-BE49-F238E27FC236}">
                    <a16:creationId xmlns:a16="http://schemas.microsoft.com/office/drawing/2014/main" id="{F7B19B9D-7AB5-4A4D-801C-C094D1388E4E}"/>
                  </a:ext>
                </a:extLst>
              </p:cNvPr>
              <p:cNvSpPr>
                <a:spLocks noChangeArrowheads="1"/>
              </p:cNvSpPr>
              <p:nvPr/>
            </p:nvSpPr>
            <p:spPr bwMode="auto">
              <a:xfrm>
                <a:off x="1574" y="1311"/>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42" name="Rectangle 58">
                <a:extLst>
                  <a:ext uri="{FF2B5EF4-FFF2-40B4-BE49-F238E27FC236}">
                    <a16:creationId xmlns:a16="http://schemas.microsoft.com/office/drawing/2014/main" id="{CC286E8A-FA7B-4921-89A2-F8BD07EB6684}"/>
                  </a:ext>
                </a:extLst>
              </p:cNvPr>
              <p:cNvSpPr>
                <a:spLocks noChangeArrowheads="1"/>
              </p:cNvSpPr>
              <p:nvPr/>
            </p:nvSpPr>
            <p:spPr bwMode="auto">
              <a:xfrm>
                <a:off x="2691" y="1311"/>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dirty="0">
                    <a:solidFill>
                      <a:srgbClr val="000000"/>
                    </a:solidFill>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43" name="Rectangle 59">
                <a:extLst>
                  <a:ext uri="{FF2B5EF4-FFF2-40B4-BE49-F238E27FC236}">
                    <a16:creationId xmlns:a16="http://schemas.microsoft.com/office/drawing/2014/main" id="{F8C30E42-48C4-43E2-A20F-A6D923382FDB}"/>
                  </a:ext>
                </a:extLst>
              </p:cNvPr>
              <p:cNvSpPr>
                <a:spLocks noChangeArrowheads="1"/>
              </p:cNvSpPr>
              <p:nvPr/>
            </p:nvSpPr>
            <p:spPr bwMode="auto">
              <a:xfrm>
                <a:off x="2987" y="1311"/>
                <a:ext cx="43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多くの人と交流できる場面をつくる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4" name="Rectangle 60">
                <a:extLst>
                  <a:ext uri="{FF2B5EF4-FFF2-40B4-BE49-F238E27FC236}">
                    <a16:creationId xmlns:a16="http://schemas.microsoft.com/office/drawing/2014/main" id="{1C9AC3BE-D400-4B96-A17D-104E4765C19C}"/>
                  </a:ext>
                </a:extLst>
              </p:cNvPr>
              <p:cNvSpPr>
                <a:spLocks noChangeArrowheads="1"/>
              </p:cNvSpPr>
              <p:nvPr/>
            </p:nvSpPr>
            <p:spPr bwMode="auto">
              <a:xfrm>
                <a:off x="3948" y="1311"/>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5" name="Rectangle 61">
                <a:extLst>
                  <a:ext uri="{FF2B5EF4-FFF2-40B4-BE49-F238E27FC236}">
                    <a16:creationId xmlns:a16="http://schemas.microsoft.com/office/drawing/2014/main" id="{08711EBD-016E-4EDC-BC94-48D32F552FE7}"/>
                  </a:ext>
                </a:extLst>
              </p:cNvPr>
              <p:cNvSpPr>
                <a:spLocks noChangeArrowheads="1"/>
              </p:cNvSpPr>
              <p:nvPr/>
            </p:nvSpPr>
            <p:spPr bwMode="auto">
              <a:xfrm>
                <a:off x="4075" y="1311"/>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通所介護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6" name="Rectangle 62">
                <a:extLst>
                  <a:ext uri="{FF2B5EF4-FFF2-40B4-BE49-F238E27FC236}">
                    <a16:creationId xmlns:a16="http://schemas.microsoft.com/office/drawing/2014/main" id="{2D9BE08B-BD82-4F99-B0CA-94D8BC02715D}"/>
                  </a:ext>
                </a:extLst>
              </p:cNvPr>
              <p:cNvSpPr>
                <a:spLocks noChangeArrowheads="1"/>
              </p:cNvSpPr>
              <p:nvPr/>
            </p:nvSpPr>
            <p:spPr bwMode="auto">
              <a:xfrm>
                <a:off x="4655" y="1311"/>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7" name="Rectangle 63">
                <a:extLst>
                  <a:ext uri="{FF2B5EF4-FFF2-40B4-BE49-F238E27FC236}">
                    <a16:creationId xmlns:a16="http://schemas.microsoft.com/office/drawing/2014/main" id="{33E33635-2EDD-400F-92C3-6A92966DF4CD}"/>
                  </a:ext>
                </a:extLst>
              </p:cNvPr>
              <p:cNvSpPr>
                <a:spLocks noChangeArrowheads="1"/>
              </p:cNvSpPr>
              <p:nvPr/>
            </p:nvSpPr>
            <p:spPr bwMode="auto">
              <a:xfrm>
                <a:off x="4791" y="1311"/>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9" name="Rectangle 65">
                <a:extLst>
                  <a:ext uri="{FF2B5EF4-FFF2-40B4-BE49-F238E27FC236}">
                    <a16:creationId xmlns:a16="http://schemas.microsoft.com/office/drawing/2014/main" id="{4CE091D3-D70A-4171-9E1B-4DCCEBEA9E75}"/>
                  </a:ext>
                </a:extLst>
              </p:cNvPr>
              <p:cNvSpPr>
                <a:spLocks noChangeArrowheads="1"/>
              </p:cNvSpPr>
              <p:nvPr/>
            </p:nvSpPr>
            <p:spPr bwMode="auto">
              <a:xfrm>
                <a:off x="1574" y="1382"/>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50" name="Rectangle 66">
                <a:extLst>
                  <a:ext uri="{FF2B5EF4-FFF2-40B4-BE49-F238E27FC236}">
                    <a16:creationId xmlns:a16="http://schemas.microsoft.com/office/drawing/2014/main" id="{6DB23466-CD67-4E93-BEC6-400BC7F4D6BC}"/>
                  </a:ext>
                </a:extLst>
              </p:cNvPr>
              <p:cNvSpPr>
                <a:spLocks noChangeArrowheads="1"/>
              </p:cNvSpPr>
              <p:nvPr/>
            </p:nvSpPr>
            <p:spPr bwMode="auto">
              <a:xfrm>
                <a:off x="2691" y="1382"/>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.11.30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51" name="Rectangle 67">
                <a:extLst>
                  <a:ext uri="{FF2B5EF4-FFF2-40B4-BE49-F238E27FC236}">
                    <a16:creationId xmlns:a16="http://schemas.microsoft.com/office/drawing/2014/main" id="{8E2BBF33-252D-44C7-BA04-6C2E00CE1545}"/>
                  </a:ext>
                </a:extLst>
              </p:cNvPr>
              <p:cNvSpPr>
                <a:spLocks noChangeArrowheads="1"/>
              </p:cNvSpPr>
              <p:nvPr/>
            </p:nvSpPr>
            <p:spPr bwMode="auto">
              <a:xfrm>
                <a:off x="4075" y="1382"/>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地域サロン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2" name="Rectangle 68">
                <a:extLst>
                  <a:ext uri="{FF2B5EF4-FFF2-40B4-BE49-F238E27FC236}">
                    <a16:creationId xmlns:a16="http://schemas.microsoft.com/office/drawing/2014/main" id="{5478DD0F-09BB-4B36-BC7B-FFBBE39895AB}"/>
                  </a:ext>
                </a:extLst>
              </p:cNvPr>
              <p:cNvSpPr>
                <a:spLocks noChangeArrowheads="1"/>
              </p:cNvSpPr>
              <p:nvPr/>
            </p:nvSpPr>
            <p:spPr bwMode="auto">
              <a:xfrm>
                <a:off x="4791" y="1382"/>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4" name="Rectangle 70">
                <a:extLst>
                  <a:ext uri="{FF2B5EF4-FFF2-40B4-BE49-F238E27FC236}">
                    <a16:creationId xmlns:a16="http://schemas.microsoft.com/office/drawing/2014/main" id="{76A4D5E2-99C0-4081-966E-ABE496E2F0D8}"/>
                  </a:ext>
                </a:extLst>
              </p:cNvPr>
              <p:cNvSpPr>
                <a:spLocks noChangeArrowheads="1"/>
              </p:cNvSpPr>
              <p:nvPr/>
            </p:nvSpPr>
            <p:spPr bwMode="auto">
              <a:xfrm>
                <a:off x="1848" y="1526"/>
                <a:ext cx="40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家でも囲碁が打てるようになる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5" name="Rectangle 71">
                <a:extLst>
                  <a:ext uri="{FF2B5EF4-FFF2-40B4-BE49-F238E27FC236}">
                    <a16:creationId xmlns:a16="http://schemas.microsoft.com/office/drawing/2014/main" id="{1354EC09-8940-4CF3-8D84-A0E757DD098C}"/>
                  </a:ext>
                </a:extLst>
              </p:cNvPr>
              <p:cNvSpPr>
                <a:spLocks noChangeArrowheads="1"/>
              </p:cNvSpPr>
              <p:nvPr/>
            </p:nvSpPr>
            <p:spPr bwMode="auto">
              <a:xfrm>
                <a:off x="2691" y="1526"/>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dirty="0">
                    <a:solidFill>
                      <a:srgbClr val="000000"/>
                    </a:solidFill>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56" name="Rectangle 72">
                <a:extLst>
                  <a:ext uri="{FF2B5EF4-FFF2-40B4-BE49-F238E27FC236}">
                    <a16:creationId xmlns:a16="http://schemas.microsoft.com/office/drawing/2014/main" id="{A9B7D875-8429-4005-B74D-59BA8BF9C0FF}"/>
                  </a:ext>
                </a:extLst>
              </p:cNvPr>
              <p:cNvSpPr>
                <a:spLocks noChangeArrowheads="1"/>
              </p:cNvSpPr>
              <p:nvPr/>
            </p:nvSpPr>
            <p:spPr bwMode="auto">
              <a:xfrm>
                <a:off x="2987" y="1526"/>
                <a:ext cx="36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自宅に来てくれる仲間を誘う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7" name="Rectangle 73">
                <a:extLst>
                  <a:ext uri="{FF2B5EF4-FFF2-40B4-BE49-F238E27FC236}">
                    <a16:creationId xmlns:a16="http://schemas.microsoft.com/office/drawing/2014/main" id="{D238D2C4-329D-4672-AD68-6EB48067C62E}"/>
                  </a:ext>
                </a:extLst>
              </p:cNvPr>
              <p:cNvSpPr>
                <a:spLocks noChangeArrowheads="1"/>
              </p:cNvSpPr>
              <p:nvPr/>
            </p:nvSpPr>
            <p:spPr bwMode="auto">
              <a:xfrm>
                <a:off x="4075" y="1526"/>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本人、友人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8" name="Rectangle 74">
                <a:extLst>
                  <a:ext uri="{FF2B5EF4-FFF2-40B4-BE49-F238E27FC236}">
                    <a16:creationId xmlns:a16="http://schemas.microsoft.com/office/drawing/2014/main" id="{9E270BE6-9B78-45B7-95CB-B9449AC57D70}"/>
                  </a:ext>
                </a:extLst>
              </p:cNvPr>
              <p:cNvSpPr>
                <a:spLocks noChangeArrowheads="1"/>
              </p:cNvSpPr>
              <p:nvPr/>
            </p:nvSpPr>
            <p:spPr bwMode="auto">
              <a:xfrm>
                <a:off x="4791" y="1526"/>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0" name="Rectangle 76">
                <a:extLst>
                  <a:ext uri="{FF2B5EF4-FFF2-40B4-BE49-F238E27FC236}">
                    <a16:creationId xmlns:a16="http://schemas.microsoft.com/office/drawing/2014/main" id="{301F190D-27AB-451D-97EB-5165EE4AA54A}"/>
                  </a:ext>
                </a:extLst>
              </p:cNvPr>
              <p:cNvSpPr>
                <a:spLocks noChangeArrowheads="1"/>
              </p:cNvSpPr>
              <p:nvPr/>
            </p:nvSpPr>
            <p:spPr bwMode="auto">
              <a:xfrm>
                <a:off x="2691" y="1597"/>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.11.30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61" name="Rectangle 77">
                <a:extLst>
                  <a:ext uri="{FF2B5EF4-FFF2-40B4-BE49-F238E27FC236}">
                    <a16:creationId xmlns:a16="http://schemas.microsoft.com/office/drawing/2014/main" id="{828AC9E1-D78C-4D2C-9270-4E3651BDC1DA}"/>
                  </a:ext>
                </a:extLst>
              </p:cNvPr>
              <p:cNvSpPr>
                <a:spLocks noChangeArrowheads="1"/>
              </p:cNvSpPr>
              <p:nvPr/>
            </p:nvSpPr>
            <p:spPr bwMode="auto">
              <a:xfrm>
                <a:off x="2987" y="1597"/>
                <a:ext cx="3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インターネット囲碁の利用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2" name="Rectangle 78">
                <a:extLst>
                  <a:ext uri="{FF2B5EF4-FFF2-40B4-BE49-F238E27FC236}">
                    <a16:creationId xmlns:a16="http://schemas.microsoft.com/office/drawing/2014/main" id="{2521B2DA-32E1-4E52-AE15-13C5FA00F89C}"/>
                  </a:ext>
                </a:extLst>
              </p:cNvPr>
              <p:cNvSpPr>
                <a:spLocks noChangeArrowheads="1"/>
              </p:cNvSpPr>
              <p:nvPr/>
            </p:nvSpPr>
            <p:spPr bwMode="auto">
              <a:xfrm>
                <a:off x="4075" y="1597"/>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本人、友人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3" name="Rectangle 79">
                <a:extLst>
                  <a:ext uri="{FF2B5EF4-FFF2-40B4-BE49-F238E27FC236}">
                    <a16:creationId xmlns:a16="http://schemas.microsoft.com/office/drawing/2014/main" id="{2B8F60EE-6DA5-417B-A77D-5A7D07A4A91F}"/>
                  </a:ext>
                </a:extLst>
              </p:cNvPr>
              <p:cNvSpPr>
                <a:spLocks noChangeArrowheads="1"/>
              </p:cNvSpPr>
              <p:nvPr/>
            </p:nvSpPr>
            <p:spPr bwMode="auto">
              <a:xfrm>
                <a:off x="4791" y="1597"/>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5" name="Rectangle 81">
                <a:extLst>
                  <a:ext uri="{FF2B5EF4-FFF2-40B4-BE49-F238E27FC236}">
                    <a16:creationId xmlns:a16="http://schemas.microsoft.com/office/drawing/2014/main" id="{0A54D025-2434-4F74-9DB8-CCB89E17F7ED}"/>
                  </a:ext>
                </a:extLst>
              </p:cNvPr>
              <p:cNvSpPr>
                <a:spLocks noChangeArrowheads="1"/>
              </p:cNvSpPr>
              <p:nvPr/>
            </p:nvSpPr>
            <p:spPr bwMode="auto">
              <a:xfrm>
                <a:off x="1574" y="1741"/>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66" name="Rectangle 82">
                <a:extLst>
                  <a:ext uri="{FF2B5EF4-FFF2-40B4-BE49-F238E27FC236}">
                    <a16:creationId xmlns:a16="http://schemas.microsoft.com/office/drawing/2014/main" id="{EC86A547-02BC-4E9D-825D-18F5BDB41535}"/>
                  </a:ext>
                </a:extLst>
              </p:cNvPr>
              <p:cNvSpPr>
                <a:spLocks noChangeArrowheads="1"/>
              </p:cNvSpPr>
              <p:nvPr/>
            </p:nvSpPr>
            <p:spPr bwMode="auto">
              <a:xfrm>
                <a:off x="2691" y="1741"/>
                <a:ext cx="28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67" name="Rectangle 83">
                <a:extLst>
                  <a:ext uri="{FF2B5EF4-FFF2-40B4-BE49-F238E27FC236}">
                    <a16:creationId xmlns:a16="http://schemas.microsoft.com/office/drawing/2014/main" id="{ACCEF935-144E-4D57-9DCF-4CA4833BD235}"/>
                  </a:ext>
                </a:extLst>
              </p:cNvPr>
              <p:cNvSpPr>
                <a:spLocks noChangeArrowheads="1"/>
              </p:cNvSpPr>
              <p:nvPr/>
            </p:nvSpPr>
            <p:spPr bwMode="auto">
              <a:xfrm>
                <a:off x="2987" y="1741"/>
                <a:ext cx="34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浴槽の出入りの練習をする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8" name="Rectangle 84">
                <a:extLst>
                  <a:ext uri="{FF2B5EF4-FFF2-40B4-BE49-F238E27FC236}">
                    <a16:creationId xmlns:a16="http://schemas.microsoft.com/office/drawing/2014/main" id="{682E9F40-3D06-4DD3-86EB-80E30BA74984}"/>
                  </a:ext>
                </a:extLst>
              </p:cNvPr>
              <p:cNvSpPr>
                <a:spLocks noChangeArrowheads="1"/>
              </p:cNvSpPr>
              <p:nvPr/>
            </p:nvSpPr>
            <p:spPr bwMode="auto">
              <a:xfrm>
                <a:off x="3948" y="1741"/>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9" name="Rectangle 85">
                <a:extLst>
                  <a:ext uri="{FF2B5EF4-FFF2-40B4-BE49-F238E27FC236}">
                    <a16:creationId xmlns:a16="http://schemas.microsoft.com/office/drawing/2014/main" id="{8D9AD3AA-7E76-4C58-BBAE-976BA14EF4D3}"/>
                  </a:ext>
                </a:extLst>
              </p:cNvPr>
              <p:cNvSpPr>
                <a:spLocks noChangeArrowheads="1"/>
              </p:cNvSpPr>
              <p:nvPr/>
            </p:nvSpPr>
            <p:spPr bwMode="auto">
              <a:xfrm>
                <a:off x="4075" y="1741"/>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訪問リハ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70" name="Rectangle 86">
                <a:extLst>
                  <a:ext uri="{FF2B5EF4-FFF2-40B4-BE49-F238E27FC236}">
                    <a16:creationId xmlns:a16="http://schemas.microsoft.com/office/drawing/2014/main" id="{99D09B6E-F8C3-4673-874B-C00612CD796E}"/>
                  </a:ext>
                </a:extLst>
              </p:cNvPr>
              <p:cNvSpPr>
                <a:spLocks noChangeArrowheads="1"/>
              </p:cNvSpPr>
              <p:nvPr/>
            </p:nvSpPr>
            <p:spPr bwMode="auto">
              <a:xfrm>
                <a:off x="4655" y="1741"/>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71" name="Rectangle 87">
                <a:extLst>
                  <a:ext uri="{FF2B5EF4-FFF2-40B4-BE49-F238E27FC236}">
                    <a16:creationId xmlns:a16="http://schemas.microsoft.com/office/drawing/2014/main" id="{2392ECEF-0D84-428D-B188-6BC45D4E986B}"/>
                  </a:ext>
                </a:extLst>
              </p:cNvPr>
              <p:cNvSpPr>
                <a:spLocks noChangeArrowheads="1"/>
              </p:cNvSpPr>
              <p:nvPr/>
            </p:nvSpPr>
            <p:spPr bwMode="auto">
              <a:xfrm>
                <a:off x="4791" y="1741"/>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73" name="Rectangle 89">
                <a:extLst>
                  <a:ext uri="{FF2B5EF4-FFF2-40B4-BE49-F238E27FC236}">
                    <a16:creationId xmlns:a16="http://schemas.microsoft.com/office/drawing/2014/main" id="{51FAAB25-ABBD-4429-8804-1D0C46196953}"/>
                  </a:ext>
                </a:extLst>
              </p:cNvPr>
              <p:cNvSpPr>
                <a:spLocks noChangeArrowheads="1"/>
              </p:cNvSpPr>
              <p:nvPr/>
            </p:nvSpPr>
            <p:spPr bwMode="auto">
              <a:xfrm>
                <a:off x="1574" y="1812"/>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74" name="Rectangle 90">
                <a:extLst>
                  <a:ext uri="{FF2B5EF4-FFF2-40B4-BE49-F238E27FC236}">
                    <a16:creationId xmlns:a16="http://schemas.microsoft.com/office/drawing/2014/main" id="{2564E618-D44B-4085-B89F-A620230D15CE}"/>
                  </a:ext>
                </a:extLst>
              </p:cNvPr>
              <p:cNvSpPr>
                <a:spLocks noChangeArrowheads="1"/>
              </p:cNvSpPr>
              <p:nvPr/>
            </p:nvSpPr>
            <p:spPr bwMode="auto">
              <a:xfrm>
                <a:off x="2691" y="1812"/>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.12.31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76" name="Rectangle 92">
                <a:extLst>
                  <a:ext uri="{FF2B5EF4-FFF2-40B4-BE49-F238E27FC236}">
                    <a16:creationId xmlns:a16="http://schemas.microsoft.com/office/drawing/2014/main" id="{65340B6E-7771-4098-9011-486739956E89}"/>
                  </a:ext>
                </a:extLst>
              </p:cNvPr>
              <p:cNvSpPr>
                <a:spLocks noChangeArrowheads="1"/>
              </p:cNvSpPr>
              <p:nvPr/>
            </p:nvSpPr>
            <p:spPr bwMode="auto">
              <a:xfrm>
                <a:off x="1574" y="1956"/>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77" name="Rectangle 93">
                <a:extLst>
                  <a:ext uri="{FF2B5EF4-FFF2-40B4-BE49-F238E27FC236}">
                    <a16:creationId xmlns:a16="http://schemas.microsoft.com/office/drawing/2014/main" id="{98726F98-01F3-463C-A164-95EE4094769B}"/>
                  </a:ext>
                </a:extLst>
              </p:cNvPr>
              <p:cNvSpPr>
                <a:spLocks noChangeArrowheads="1"/>
              </p:cNvSpPr>
              <p:nvPr/>
            </p:nvSpPr>
            <p:spPr bwMode="auto">
              <a:xfrm>
                <a:off x="1848" y="1956"/>
                <a:ext cx="36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衣服の着脱が自分でできる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78" name="Rectangle 94">
                <a:extLst>
                  <a:ext uri="{FF2B5EF4-FFF2-40B4-BE49-F238E27FC236}">
                    <a16:creationId xmlns:a16="http://schemas.microsoft.com/office/drawing/2014/main" id="{8B310C0A-A3AB-44F4-AC36-004A349FE07A}"/>
                  </a:ext>
                </a:extLst>
              </p:cNvPr>
              <p:cNvSpPr>
                <a:spLocks noChangeArrowheads="1"/>
              </p:cNvSpPr>
              <p:nvPr/>
            </p:nvSpPr>
            <p:spPr bwMode="auto">
              <a:xfrm>
                <a:off x="2691" y="1956"/>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dirty="0">
                    <a:solidFill>
                      <a:srgbClr val="000000"/>
                    </a:solidFill>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79" name="Rectangle 95">
                <a:extLst>
                  <a:ext uri="{FF2B5EF4-FFF2-40B4-BE49-F238E27FC236}">
                    <a16:creationId xmlns:a16="http://schemas.microsoft.com/office/drawing/2014/main" id="{FB87DACB-4605-41D1-B64F-76F7CA2029EB}"/>
                  </a:ext>
                </a:extLst>
              </p:cNvPr>
              <p:cNvSpPr>
                <a:spLocks noChangeArrowheads="1"/>
              </p:cNvSpPr>
              <p:nvPr/>
            </p:nvSpPr>
            <p:spPr bwMode="auto">
              <a:xfrm>
                <a:off x="2987" y="1956"/>
                <a:ext cx="25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着脱の練習をする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0" name="Rectangle 96">
                <a:extLst>
                  <a:ext uri="{FF2B5EF4-FFF2-40B4-BE49-F238E27FC236}">
                    <a16:creationId xmlns:a16="http://schemas.microsoft.com/office/drawing/2014/main" id="{7923CE3A-05FC-480A-A01B-85EA30A42566}"/>
                  </a:ext>
                </a:extLst>
              </p:cNvPr>
              <p:cNvSpPr>
                <a:spLocks noChangeArrowheads="1"/>
              </p:cNvSpPr>
              <p:nvPr/>
            </p:nvSpPr>
            <p:spPr bwMode="auto">
              <a:xfrm>
                <a:off x="3948" y="1956"/>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1" name="Rectangle 97">
                <a:extLst>
                  <a:ext uri="{FF2B5EF4-FFF2-40B4-BE49-F238E27FC236}">
                    <a16:creationId xmlns:a16="http://schemas.microsoft.com/office/drawing/2014/main" id="{A77E7D7F-9ADD-4628-8090-150C41A0A1DA}"/>
                  </a:ext>
                </a:extLst>
              </p:cNvPr>
              <p:cNvSpPr>
                <a:spLocks noChangeArrowheads="1"/>
              </p:cNvSpPr>
              <p:nvPr/>
            </p:nvSpPr>
            <p:spPr bwMode="auto">
              <a:xfrm>
                <a:off x="4075" y="1956"/>
                <a:ext cx="20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訪問リハ、家族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2" name="Rectangle 98">
                <a:extLst>
                  <a:ext uri="{FF2B5EF4-FFF2-40B4-BE49-F238E27FC236}">
                    <a16:creationId xmlns:a16="http://schemas.microsoft.com/office/drawing/2014/main" id="{ABAA9840-2931-4C43-A67C-20C772F6E8B0}"/>
                  </a:ext>
                </a:extLst>
              </p:cNvPr>
              <p:cNvSpPr>
                <a:spLocks noChangeArrowheads="1"/>
              </p:cNvSpPr>
              <p:nvPr/>
            </p:nvSpPr>
            <p:spPr bwMode="auto">
              <a:xfrm>
                <a:off x="4655" y="1956"/>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3" name="Rectangle 99">
                <a:extLst>
                  <a:ext uri="{FF2B5EF4-FFF2-40B4-BE49-F238E27FC236}">
                    <a16:creationId xmlns:a16="http://schemas.microsoft.com/office/drawing/2014/main" id="{513C5BF7-B10C-4ABC-818B-9CBCC7C60A86}"/>
                  </a:ext>
                </a:extLst>
              </p:cNvPr>
              <p:cNvSpPr>
                <a:spLocks noChangeArrowheads="1"/>
              </p:cNvSpPr>
              <p:nvPr/>
            </p:nvSpPr>
            <p:spPr bwMode="auto">
              <a:xfrm>
                <a:off x="4791" y="1956"/>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5" name="Rectangle 101">
                <a:extLst>
                  <a:ext uri="{FF2B5EF4-FFF2-40B4-BE49-F238E27FC236}">
                    <a16:creationId xmlns:a16="http://schemas.microsoft.com/office/drawing/2014/main" id="{40811947-FE5D-49C1-AC3E-49659D202CCA}"/>
                  </a:ext>
                </a:extLst>
              </p:cNvPr>
              <p:cNvSpPr>
                <a:spLocks noChangeArrowheads="1"/>
              </p:cNvSpPr>
              <p:nvPr/>
            </p:nvSpPr>
            <p:spPr bwMode="auto">
              <a:xfrm>
                <a:off x="1574" y="2027"/>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86" name="Rectangle 102">
                <a:extLst>
                  <a:ext uri="{FF2B5EF4-FFF2-40B4-BE49-F238E27FC236}">
                    <a16:creationId xmlns:a16="http://schemas.microsoft.com/office/drawing/2014/main" id="{CBC754E8-7321-4ABD-9E51-BEABC45F7C64}"/>
                  </a:ext>
                </a:extLst>
              </p:cNvPr>
              <p:cNvSpPr>
                <a:spLocks noChangeArrowheads="1"/>
              </p:cNvSpPr>
              <p:nvPr/>
            </p:nvSpPr>
            <p:spPr bwMode="auto">
              <a:xfrm>
                <a:off x="2691" y="2027"/>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.11.30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87" name="Rectangle 103">
                <a:extLst>
                  <a:ext uri="{FF2B5EF4-FFF2-40B4-BE49-F238E27FC236}">
                    <a16:creationId xmlns:a16="http://schemas.microsoft.com/office/drawing/2014/main" id="{812260F6-8D41-4BB0-AA6C-ECB4B5E3B4A3}"/>
                  </a:ext>
                </a:extLst>
              </p:cNvPr>
              <p:cNvSpPr>
                <a:spLocks noChangeArrowheads="1"/>
              </p:cNvSpPr>
              <p:nvPr/>
            </p:nvSpPr>
            <p:spPr bwMode="auto">
              <a:xfrm>
                <a:off x="3948" y="2027"/>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8" name="Rectangle 104">
                <a:extLst>
                  <a:ext uri="{FF2B5EF4-FFF2-40B4-BE49-F238E27FC236}">
                    <a16:creationId xmlns:a16="http://schemas.microsoft.com/office/drawing/2014/main" id="{9A86B2BB-BB3D-4457-8B8C-3083D0867590}"/>
                  </a:ext>
                </a:extLst>
              </p:cNvPr>
              <p:cNvSpPr>
                <a:spLocks noChangeArrowheads="1"/>
              </p:cNvSpPr>
              <p:nvPr/>
            </p:nvSpPr>
            <p:spPr bwMode="auto">
              <a:xfrm>
                <a:off x="4075" y="2027"/>
                <a:ext cx="22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9" name="Rectangle 105">
                <a:extLst>
                  <a:ext uri="{FF2B5EF4-FFF2-40B4-BE49-F238E27FC236}">
                    <a16:creationId xmlns:a16="http://schemas.microsoft.com/office/drawing/2014/main" id="{924ADC30-4B55-48D4-8A6A-6682E3723E10}"/>
                  </a:ext>
                </a:extLst>
              </p:cNvPr>
              <p:cNvSpPr>
                <a:spLocks noChangeArrowheads="1"/>
              </p:cNvSpPr>
              <p:nvPr/>
            </p:nvSpPr>
            <p:spPr bwMode="auto">
              <a:xfrm>
                <a:off x="4655" y="2027"/>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0" name="Rectangle 106">
                <a:extLst>
                  <a:ext uri="{FF2B5EF4-FFF2-40B4-BE49-F238E27FC236}">
                    <a16:creationId xmlns:a16="http://schemas.microsoft.com/office/drawing/2014/main" id="{91691C47-4222-46EA-AE03-08D8C68B0B47}"/>
                  </a:ext>
                </a:extLst>
              </p:cNvPr>
              <p:cNvSpPr>
                <a:spLocks noChangeArrowheads="1"/>
              </p:cNvSpPr>
              <p:nvPr/>
            </p:nvSpPr>
            <p:spPr bwMode="auto">
              <a:xfrm>
                <a:off x="4791" y="2027"/>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2" name="Rectangle 108">
                <a:extLst>
                  <a:ext uri="{FF2B5EF4-FFF2-40B4-BE49-F238E27FC236}">
                    <a16:creationId xmlns:a16="http://schemas.microsoft.com/office/drawing/2014/main" id="{9EFE56C2-70BE-44E9-B12F-584FFBFC5768}"/>
                  </a:ext>
                </a:extLst>
              </p:cNvPr>
              <p:cNvSpPr>
                <a:spLocks noChangeArrowheads="1"/>
              </p:cNvSpPr>
              <p:nvPr/>
            </p:nvSpPr>
            <p:spPr bwMode="auto">
              <a:xfrm>
                <a:off x="3948" y="2099"/>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3" name="Rectangle 109">
                <a:extLst>
                  <a:ext uri="{FF2B5EF4-FFF2-40B4-BE49-F238E27FC236}">
                    <a16:creationId xmlns:a16="http://schemas.microsoft.com/office/drawing/2014/main" id="{2741692F-78E3-469E-8DA6-ABF3C443C468}"/>
                  </a:ext>
                </a:extLst>
              </p:cNvPr>
              <p:cNvSpPr>
                <a:spLocks noChangeArrowheads="1"/>
              </p:cNvSpPr>
              <p:nvPr/>
            </p:nvSpPr>
            <p:spPr bwMode="auto">
              <a:xfrm>
                <a:off x="4075" y="2099"/>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通所介護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4" name="Rectangle 110">
                <a:extLst>
                  <a:ext uri="{FF2B5EF4-FFF2-40B4-BE49-F238E27FC236}">
                    <a16:creationId xmlns:a16="http://schemas.microsoft.com/office/drawing/2014/main" id="{0D4FF847-5584-4B34-8317-F1A7E6E76AC2}"/>
                  </a:ext>
                </a:extLst>
              </p:cNvPr>
              <p:cNvSpPr>
                <a:spLocks noChangeArrowheads="1"/>
              </p:cNvSpPr>
              <p:nvPr/>
            </p:nvSpPr>
            <p:spPr bwMode="auto">
              <a:xfrm>
                <a:off x="4655" y="2099"/>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5" name="Rectangle 111">
                <a:extLst>
                  <a:ext uri="{FF2B5EF4-FFF2-40B4-BE49-F238E27FC236}">
                    <a16:creationId xmlns:a16="http://schemas.microsoft.com/office/drawing/2014/main" id="{2F20F7C5-99B7-466A-9B1A-3251A19188E2}"/>
                  </a:ext>
                </a:extLst>
              </p:cNvPr>
              <p:cNvSpPr>
                <a:spLocks noChangeArrowheads="1"/>
              </p:cNvSpPr>
              <p:nvPr/>
            </p:nvSpPr>
            <p:spPr bwMode="auto">
              <a:xfrm>
                <a:off x="4791" y="2099"/>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6" name="Rectangle 112">
                <a:extLst>
                  <a:ext uri="{FF2B5EF4-FFF2-40B4-BE49-F238E27FC236}">
                    <a16:creationId xmlns:a16="http://schemas.microsoft.com/office/drawing/2014/main" id="{6939A58F-EFDA-42DC-AE96-807D604AA226}"/>
                  </a:ext>
                </a:extLst>
              </p:cNvPr>
              <p:cNvSpPr>
                <a:spLocks noChangeArrowheads="1"/>
              </p:cNvSpPr>
              <p:nvPr/>
            </p:nvSpPr>
            <p:spPr bwMode="auto">
              <a:xfrm>
                <a:off x="2987" y="2171"/>
                <a:ext cx="29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着脱しやすい服を選ぶ</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7" name="Rectangle 113">
                <a:extLst>
                  <a:ext uri="{FF2B5EF4-FFF2-40B4-BE49-F238E27FC236}">
                    <a16:creationId xmlns:a16="http://schemas.microsoft.com/office/drawing/2014/main" id="{9F0B12EB-3C0E-4F08-805F-2509557E9E96}"/>
                  </a:ext>
                </a:extLst>
              </p:cNvPr>
              <p:cNvSpPr>
                <a:spLocks noChangeArrowheads="1"/>
              </p:cNvSpPr>
              <p:nvPr/>
            </p:nvSpPr>
            <p:spPr bwMode="auto">
              <a:xfrm>
                <a:off x="4075" y="2171"/>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8" name="Rectangle 114">
                <a:extLst>
                  <a:ext uri="{FF2B5EF4-FFF2-40B4-BE49-F238E27FC236}">
                    <a16:creationId xmlns:a16="http://schemas.microsoft.com/office/drawing/2014/main" id="{51E8D6F9-D64D-4051-AD6A-CBD956A72E6B}"/>
                  </a:ext>
                </a:extLst>
              </p:cNvPr>
              <p:cNvSpPr>
                <a:spLocks noChangeArrowheads="1"/>
              </p:cNvSpPr>
              <p:nvPr/>
            </p:nvSpPr>
            <p:spPr bwMode="auto">
              <a:xfrm>
                <a:off x="4791" y="2171"/>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9" name="Rectangle 115">
                <a:extLst>
                  <a:ext uri="{FF2B5EF4-FFF2-40B4-BE49-F238E27FC236}">
                    <a16:creationId xmlns:a16="http://schemas.microsoft.com/office/drawing/2014/main" id="{DD38C521-89DB-4A92-BCB3-0754CA9417FB}"/>
                  </a:ext>
                </a:extLst>
              </p:cNvPr>
              <p:cNvSpPr>
                <a:spLocks noChangeArrowheads="1"/>
              </p:cNvSpPr>
              <p:nvPr/>
            </p:nvSpPr>
            <p:spPr bwMode="auto">
              <a:xfrm>
                <a:off x="1848" y="2319"/>
                <a:ext cx="31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身体を洗うことができる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0" name="Rectangle 116">
                <a:extLst>
                  <a:ext uri="{FF2B5EF4-FFF2-40B4-BE49-F238E27FC236}">
                    <a16:creationId xmlns:a16="http://schemas.microsoft.com/office/drawing/2014/main" id="{FC4EC461-F77C-4058-A840-08803CC11CA9}"/>
                  </a:ext>
                </a:extLst>
              </p:cNvPr>
              <p:cNvSpPr>
                <a:spLocks noChangeArrowheads="1"/>
              </p:cNvSpPr>
              <p:nvPr/>
            </p:nvSpPr>
            <p:spPr bwMode="auto">
              <a:xfrm>
                <a:off x="2699" y="2317"/>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01" name="Rectangle 117">
                <a:extLst>
                  <a:ext uri="{FF2B5EF4-FFF2-40B4-BE49-F238E27FC236}">
                    <a16:creationId xmlns:a16="http://schemas.microsoft.com/office/drawing/2014/main" id="{0C66734B-56D4-4218-B8D8-73DC57ADF9D3}"/>
                  </a:ext>
                </a:extLst>
              </p:cNvPr>
              <p:cNvSpPr>
                <a:spLocks noChangeArrowheads="1"/>
              </p:cNvSpPr>
              <p:nvPr/>
            </p:nvSpPr>
            <p:spPr bwMode="auto">
              <a:xfrm>
                <a:off x="2987" y="2319"/>
                <a:ext cx="36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洗いやすい道具をそろえる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2" name="Rectangle 118">
                <a:extLst>
                  <a:ext uri="{FF2B5EF4-FFF2-40B4-BE49-F238E27FC236}">
                    <a16:creationId xmlns:a16="http://schemas.microsoft.com/office/drawing/2014/main" id="{63951C4B-BA88-4C8C-B074-E6053A2B86E8}"/>
                  </a:ext>
                </a:extLst>
              </p:cNvPr>
              <p:cNvSpPr>
                <a:spLocks noChangeArrowheads="1"/>
              </p:cNvSpPr>
              <p:nvPr/>
            </p:nvSpPr>
            <p:spPr bwMode="auto">
              <a:xfrm>
                <a:off x="4075" y="2319"/>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3" name="Rectangle 119">
                <a:extLst>
                  <a:ext uri="{FF2B5EF4-FFF2-40B4-BE49-F238E27FC236}">
                    <a16:creationId xmlns:a16="http://schemas.microsoft.com/office/drawing/2014/main" id="{7111F1D0-9130-427A-A104-8308CB1E8CA4}"/>
                  </a:ext>
                </a:extLst>
              </p:cNvPr>
              <p:cNvSpPr>
                <a:spLocks noChangeArrowheads="1"/>
              </p:cNvSpPr>
              <p:nvPr/>
            </p:nvSpPr>
            <p:spPr bwMode="auto">
              <a:xfrm>
                <a:off x="4791" y="2319"/>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5" name="Rectangle 121">
                <a:extLst>
                  <a:ext uri="{FF2B5EF4-FFF2-40B4-BE49-F238E27FC236}">
                    <a16:creationId xmlns:a16="http://schemas.microsoft.com/office/drawing/2014/main" id="{8876F4E7-F16C-4C88-8067-DCFAD8669CD6}"/>
                  </a:ext>
                </a:extLst>
              </p:cNvPr>
              <p:cNvSpPr>
                <a:spLocks noChangeArrowheads="1"/>
              </p:cNvSpPr>
              <p:nvPr/>
            </p:nvSpPr>
            <p:spPr bwMode="auto">
              <a:xfrm>
                <a:off x="2691" y="2391"/>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.11.30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06" name="Rectangle 122">
                <a:extLst>
                  <a:ext uri="{FF2B5EF4-FFF2-40B4-BE49-F238E27FC236}">
                    <a16:creationId xmlns:a16="http://schemas.microsoft.com/office/drawing/2014/main" id="{B374249D-83A7-41F4-85A1-9596526F8A91}"/>
                  </a:ext>
                </a:extLst>
              </p:cNvPr>
              <p:cNvSpPr>
                <a:spLocks noChangeArrowheads="1"/>
              </p:cNvSpPr>
              <p:nvPr/>
            </p:nvSpPr>
            <p:spPr bwMode="auto">
              <a:xfrm>
                <a:off x="2987" y="2391"/>
                <a:ext cx="40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体や頭を洗う動作の練習をする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7" name="Rectangle 123">
                <a:extLst>
                  <a:ext uri="{FF2B5EF4-FFF2-40B4-BE49-F238E27FC236}">
                    <a16:creationId xmlns:a16="http://schemas.microsoft.com/office/drawing/2014/main" id="{025F8642-2133-47B2-BB25-345DAA5B0BFE}"/>
                  </a:ext>
                </a:extLst>
              </p:cNvPr>
              <p:cNvSpPr>
                <a:spLocks noChangeArrowheads="1"/>
              </p:cNvSpPr>
              <p:nvPr/>
            </p:nvSpPr>
            <p:spPr bwMode="auto">
              <a:xfrm>
                <a:off x="3948" y="2391"/>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8" name="Rectangle 124">
                <a:extLst>
                  <a:ext uri="{FF2B5EF4-FFF2-40B4-BE49-F238E27FC236}">
                    <a16:creationId xmlns:a16="http://schemas.microsoft.com/office/drawing/2014/main" id="{25EA9382-37C1-484A-ACCA-07BC3CF6A35C}"/>
                  </a:ext>
                </a:extLst>
              </p:cNvPr>
              <p:cNvSpPr>
                <a:spLocks noChangeArrowheads="1"/>
              </p:cNvSpPr>
              <p:nvPr/>
            </p:nvSpPr>
            <p:spPr bwMode="auto">
              <a:xfrm>
                <a:off x="4075" y="2391"/>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訪問リハ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9" name="Rectangle 125">
                <a:extLst>
                  <a:ext uri="{FF2B5EF4-FFF2-40B4-BE49-F238E27FC236}">
                    <a16:creationId xmlns:a16="http://schemas.microsoft.com/office/drawing/2014/main" id="{89973588-99C2-40B0-85E7-65B4C7F99FB7}"/>
                  </a:ext>
                </a:extLst>
              </p:cNvPr>
              <p:cNvSpPr>
                <a:spLocks noChangeArrowheads="1"/>
              </p:cNvSpPr>
              <p:nvPr/>
            </p:nvSpPr>
            <p:spPr bwMode="auto">
              <a:xfrm>
                <a:off x="4655" y="2391"/>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0" name="Rectangle 126">
                <a:extLst>
                  <a:ext uri="{FF2B5EF4-FFF2-40B4-BE49-F238E27FC236}">
                    <a16:creationId xmlns:a16="http://schemas.microsoft.com/office/drawing/2014/main" id="{DA5E7E5F-0C13-4491-BA98-BFB03D954DBF}"/>
                  </a:ext>
                </a:extLst>
              </p:cNvPr>
              <p:cNvSpPr>
                <a:spLocks noChangeArrowheads="1"/>
              </p:cNvSpPr>
              <p:nvPr/>
            </p:nvSpPr>
            <p:spPr bwMode="auto">
              <a:xfrm>
                <a:off x="4791" y="2391"/>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2" name="Rectangle 128">
                <a:extLst>
                  <a:ext uri="{FF2B5EF4-FFF2-40B4-BE49-F238E27FC236}">
                    <a16:creationId xmlns:a16="http://schemas.microsoft.com/office/drawing/2014/main" id="{22C4DBC0-B4E5-49DE-96F9-9129775CE5FA}"/>
                  </a:ext>
                </a:extLst>
              </p:cNvPr>
              <p:cNvSpPr>
                <a:spLocks noChangeArrowheads="1"/>
              </p:cNvSpPr>
              <p:nvPr/>
            </p:nvSpPr>
            <p:spPr bwMode="auto">
              <a:xfrm>
                <a:off x="3948" y="2462"/>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3" name="Rectangle 129">
                <a:extLst>
                  <a:ext uri="{FF2B5EF4-FFF2-40B4-BE49-F238E27FC236}">
                    <a16:creationId xmlns:a16="http://schemas.microsoft.com/office/drawing/2014/main" id="{37084D9E-20DB-4B41-9E45-D683ED039684}"/>
                  </a:ext>
                </a:extLst>
              </p:cNvPr>
              <p:cNvSpPr>
                <a:spLocks noChangeArrowheads="1"/>
              </p:cNvSpPr>
              <p:nvPr/>
            </p:nvSpPr>
            <p:spPr bwMode="auto">
              <a:xfrm>
                <a:off x="4075" y="2462"/>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4" name="Rectangle 130">
                <a:extLst>
                  <a:ext uri="{FF2B5EF4-FFF2-40B4-BE49-F238E27FC236}">
                    <a16:creationId xmlns:a16="http://schemas.microsoft.com/office/drawing/2014/main" id="{39B7D0C6-8851-4954-A475-4FD536A37212}"/>
                  </a:ext>
                </a:extLst>
              </p:cNvPr>
              <p:cNvSpPr>
                <a:spLocks noChangeArrowheads="1"/>
              </p:cNvSpPr>
              <p:nvPr/>
            </p:nvSpPr>
            <p:spPr bwMode="auto">
              <a:xfrm>
                <a:off x="4655" y="2462"/>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5" name="Rectangle 131">
                <a:extLst>
                  <a:ext uri="{FF2B5EF4-FFF2-40B4-BE49-F238E27FC236}">
                    <a16:creationId xmlns:a16="http://schemas.microsoft.com/office/drawing/2014/main" id="{A9C99569-430E-43EE-A53C-647813E30F5D}"/>
                  </a:ext>
                </a:extLst>
              </p:cNvPr>
              <p:cNvSpPr>
                <a:spLocks noChangeArrowheads="1"/>
              </p:cNvSpPr>
              <p:nvPr/>
            </p:nvSpPr>
            <p:spPr bwMode="auto">
              <a:xfrm>
                <a:off x="4791" y="2462"/>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6" name="Rectangle 132">
                <a:extLst>
                  <a:ext uri="{FF2B5EF4-FFF2-40B4-BE49-F238E27FC236}">
                    <a16:creationId xmlns:a16="http://schemas.microsoft.com/office/drawing/2014/main" id="{6C9B0E10-C010-4205-8A42-7E89380EF7A4}"/>
                  </a:ext>
                </a:extLst>
              </p:cNvPr>
              <p:cNvSpPr>
                <a:spLocks noChangeArrowheads="1"/>
              </p:cNvSpPr>
              <p:nvPr/>
            </p:nvSpPr>
            <p:spPr bwMode="auto">
              <a:xfrm>
                <a:off x="3948" y="2534"/>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7" name="Rectangle 133">
                <a:extLst>
                  <a:ext uri="{FF2B5EF4-FFF2-40B4-BE49-F238E27FC236}">
                    <a16:creationId xmlns:a16="http://schemas.microsoft.com/office/drawing/2014/main" id="{315E26BB-CD4F-4E26-B800-ED5361EEBF02}"/>
                  </a:ext>
                </a:extLst>
              </p:cNvPr>
              <p:cNvSpPr>
                <a:spLocks noChangeArrowheads="1"/>
              </p:cNvSpPr>
              <p:nvPr/>
            </p:nvSpPr>
            <p:spPr bwMode="auto">
              <a:xfrm>
                <a:off x="4075" y="2534"/>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通所介護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8" name="Rectangle 134">
                <a:extLst>
                  <a:ext uri="{FF2B5EF4-FFF2-40B4-BE49-F238E27FC236}">
                    <a16:creationId xmlns:a16="http://schemas.microsoft.com/office/drawing/2014/main" id="{F6734408-F5BB-40E2-AC0F-D36C80E1BCF4}"/>
                  </a:ext>
                </a:extLst>
              </p:cNvPr>
              <p:cNvSpPr>
                <a:spLocks noChangeArrowheads="1"/>
              </p:cNvSpPr>
              <p:nvPr/>
            </p:nvSpPr>
            <p:spPr bwMode="auto">
              <a:xfrm>
                <a:off x="4655" y="2534"/>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9" name="Rectangle 135">
                <a:extLst>
                  <a:ext uri="{FF2B5EF4-FFF2-40B4-BE49-F238E27FC236}">
                    <a16:creationId xmlns:a16="http://schemas.microsoft.com/office/drawing/2014/main" id="{A4E95353-1A6E-422E-B813-9F87E1806CFB}"/>
                  </a:ext>
                </a:extLst>
              </p:cNvPr>
              <p:cNvSpPr>
                <a:spLocks noChangeArrowheads="1"/>
              </p:cNvSpPr>
              <p:nvPr/>
            </p:nvSpPr>
            <p:spPr bwMode="auto">
              <a:xfrm>
                <a:off x="4791" y="2534"/>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2回/週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0" name="Rectangle 136">
                <a:extLst>
                  <a:ext uri="{FF2B5EF4-FFF2-40B4-BE49-F238E27FC236}">
                    <a16:creationId xmlns:a16="http://schemas.microsoft.com/office/drawing/2014/main" id="{5CAD5650-2CB1-4A4B-A571-4547839C4283}"/>
                  </a:ext>
                </a:extLst>
              </p:cNvPr>
              <p:cNvSpPr>
                <a:spLocks noChangeArrowheads="1"/>
              </p:cNvSpPr>
              <p:nvPr/>
            </p:nvSpPr>
            <p:spPr bwMode="auto">
              <a:xfrm>
                <a:off x="218" y="2711"/>
                <a:ext cx="38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1人で転倒することなく自由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1" name="Rectangle 137">
                <a:extLst>
                  <a:ext uri="{FF2B5EF4-FFF2-40B4-BE49-F238E27FC236}">
                    <a16:creationId xmlns:a16="http://schemas.microsoft.com/office/drawing/2014/main" id="{DC3B8468-9356-4E21-B61F-FD6FA9EBF851}"/>
                  </a:ext>
                </a:extLst>
              </p:cNvPr>
              <p:cNvSpPr>
                <a:spLocks noChangeArrowheads="1"/>
              </p:cNvSpPr>
              <p:nvPr/>
            </p:nvSpPr>
            <p:spPr bwMode="auto">
              <a:xfrm>
                <a:off x="218" y="2782"/>
                <a:ext cx="22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に動作をしたい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2" name="Rectangle 138">
                <a:extLst>
                  <a:ext uri="{FF2B5EF4-FFF2-40B4-BE49-F238E27FC236}">
                    <a16:creationId xmlns:a16="http://schemas.microsoft.com/office/drawing/2014/main" id="{E209AD2D-1DFC-4EE2-867E-F7B1209B684A}"/>
                  </a:ext>
                </a:extLst>
              </p:cNvPr>
              <p:cNvSpPr>
                <a:spLocks noChangeArrowheads="1"/>
              </p:cNvSpPr>
              <p:nvPr/>
            </p:nvSpPr>
            <p:spPr bwMode="auto">
              <a:xfrm>
                <a:off x="901" y="2711"/>
                <a:ext cx="35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室内の移動を転倒なく行え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3" name="Rectangle 139">
                <a:extLst>
                  <a:ext uri="{FF2B5EF4-FFF2-40B4-BE49-F238E27FC236}">
                    <a16:creationId xmlns:a16="http://schemas.microsoft.com/office/drawing/2014/main" id="{0455F4DD-BEFA-4545-BAF4-FA6767056CE1}"/>
                  </a:ext>
                </a:extLst>
              </p:cNvPr>
              <p:cNvSpPr>
                <a:spLocks noChangeArrowheads="1"/>
              </p:cNvSpPr>
              <p:nvPr/>
            </p:nvSpPr>
            <p:spPr bwMode="auto">
              <a:xfrm>
                <a:off x="901" y="2782"/>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4" name="Rectangle 140">
                <a:extLst>
                  <a:ext uri="{FF2B5EF4-FFF2-40B4-BE49-F238E27FC236}">
                    <a16:creationId xmlns:a16="http://schemas.microsoft.com/office/drawing/2014/main" id="{E454D196-785D-423C-95CC-3C67FC9A8F40}"/>
                  </a:ext>
                </a:extLst>
              </p:cNvPr>
              <p:cNvSpPr>
                <a:spLocks noChangeArrowheads="1"/>
              </p:cNvSpPr>
              <p:nvPr/>
            </p:nvSpPr>
            <p:spPr bwMode="auto">
              <a:xfrm>
                <a:off x="1574" y="2749"/>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25" name="Rectangle 141">
                <a:extLst>
                  <a:ext uri="{FF2B5EF4-FFF2-40B4-BE49-F238E27FC236}">
                    <a16:creationId xmlns:a16="http://schemas.microsoft.com/office/drawing/2014/main" id="{043A198D-A845-46FB-A44D-2039D4A7CC41}"/>
                  </a:ext>
                </a:extLst>
              </p:cNvPr>
              <p:cNvSpPr>
                <a:spLocks noChangeArrowheads="1"/>
              </p:cNvSpPr>
              <p:nvPr/>
            </p:nvSpPr>
            <p:spPr bwMode="auto">
              <a:xfrm>
                <a:off x="1848" y="2677"/>
                <a:ext cx="44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段差や起き上がりについて福祉用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6" name="Rectangle 142">
                <a:extLst>
                  <a:ext uri="{FF2B5EF4-FFF2-40B4-BE49-F238E27FC236}">
                    <a16:creationId xmlns:a16="http://schemas.microsoft.com/office/drawing/2014/main" id="{04327A53-9C75-423E-9EC9-26538A2ADD30}"/>
                  </a:ext>
                </a:extLst>
              </p:cNvPr>
              <p:cNvSpPr>
                <a:spLocks noChangeArrowheads="1"/>
              </p:cNvSpPr>
              <p:nvPr/>
            </p:nvSpPr>
            <p:spPr bwMode="auto">
              <a:xfrm>
                <a:off x="1848" y="2749"/>
                <a:ext cx="41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具を活用し、室内運動習慣をつけ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7" name="Rectangle 143">
                <a:extLst>
                  <a:ext uri="{FF2B5EF4-FFF2-40B4-BE49-F238E27FC236}">
                    <a16:creationId xmlns:a16="http://schemas.microsoft.com/office/drawing/2014/main" id="{6828FB97-0D3A-4479-BAE3-F742131C3283}"/>
                  </a:ext>
                </a:extLst>
              </p:cNvPr>
              <p:cNvSpPr>
                <a:spLocks noChangeArrowheads="1"/>
              </p:cNvSpPr>
              <p:nvPr/>
            </p:nvSpPr>
            <p:spPr bwMode="auto">
              <a:xfrm>
                <a:off x="1848" y="2821"/>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8" name="Rectangle 144">
                <a:extLst>
                  <a:ext uri="{FF2B5EF4-FFF2-40B4-BE49-F238E27FC236}">
                    <a16:creationId xmlns:a16="http://schemas.microsoft.com/office/drawing/2014/main" id="{7115DA81-E313-4319-8D1E-0BB2D83750B8}"/>
                  </a:ext>
                </a:extLst>
              </p:cNvPr>
              <p:cNvSpPr>
                <a:spLocks noChangeArrowheads="1"/>
              </p:cNvSpPr>
              <p:nvPr/>
            </p:nvSpPr>
            <p:spPr bwMode="auto">
              <a:xfrm>
                <a:off x="2691" y="2749"/>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29" name="Rectangle 145">
                <a:extLst>
                  <a:ext uri="{FF2B5EF4-FFF2-40B4-BE49-F238E27FC236}">
                    <a16:creationId xmlns:a16="http://schemas.microsoft.com/office/drawing/2014/main" id="{BE7C8FBE-7DC6-4762-81A0-8BE77775F15A}"/>
                  </a:ext>
                </a:extLst>
              </p:cNvPr>
              <p:cNvSpPr>
                <a:spLocks noChangeArrowheads="1"/>
              </p:cNvSpPr>
              <p:nvPr/>
            </p:nvSpPr>
            <p:spPr bwMode="auto">
              <a:xfrm>
                <a:off x="2987" y="2711"/>
                <a:ext cx="4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1日1回室内での運動を理学療法士の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0" name="Rectangle 146">
                <a:extLst>
                  <a:ext uri="{FF2B5EF4-FFF2-40B4-BE49-F238E27FC236}">
                    <a16:creationId xmlns:a16="http://schemas.microsoft.com/office/drawing/2014/main" id="{D312452F-D3FD-4987-8678-EB0E0B0D99D8}"/>
                  </a:ext>
                </a:extLst>
              </p:cNvPr>
              <p:cNvSpPr>
                <a:spLocks noChangeArrowheads="1"/>
              </p:cNvSpPr>
              <p:nvPr/>
            </p:nvSpPr>
            <p:spPr bwMode="auto">
              <a:xfrm>
                <a:off x="2987" y="2782"/>
                <a:ext cx="24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指導を受けて行う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1" name="Rectangle 147">
                <a:extLst>
                  <a:ext uri="{FF2B5EF4-FFF2-40B4-BE49-F238E27FC236}">
                    <a16:creationId xmlns:a16="http://schemas.microsoft.com/office/drawing/2014/main" id="{0057C53E-EE2D-4CEB-864C-C164C2EC4FB7}"/>
                  </a:ext>
                </a:extLst>
              </p:cNvPr>
              <p:cNvSpPr>
                <a:spLocks noChangeArrowheads="1"/>
              </p:cNvSpPr>
              <p:nvPr/>
            </p:nvSpPr>
            <p:spPr bwMode="auto">
              <a:xfrm>
                <a:off x="4075" y="2749"/>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2" name="Rectangle 148">
                <a:extLst>
                  <a:ext uri="{FF2B5EF4-FFF2-40B4-BE49-F238E27FC236}">
                    <a16:creationId xmlns:a16="http://schemas.microsoft.com/office/drawing/2014/main" id="{CA72A037-1B85-44C8-8B3B-042DFAE9F185}"/>
                  </a:ext>
                </a:extLst>
              </p:cNvPr>
              <p:cNvSpPr>
                <a:spLocks noChangeArrowheads="1"/>
              </p:cNvSpPr>
              <p:nvPr/>
            </p:nvSpPr>
            <p:spPr bwMode="auto">
              <a:xfrm>
                <a:off x="4791" y="2749"/>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毎日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4" name="Rectangle 150">
                <a:extLst>
                  <a:ext uri="{FF2B5EF4-FFF2-40B4-BE49-F238E27FC236}">
                    <a16:creationId xmlns:a16="http://schemas.microsoft.com/office/drawing/2014/main" id="{02C59752-EFEB-49F0-960F-815A9A9C8134}"/>
                  </a:ext>
                </a:extLst>
              </p:cNvPr>
              <p:cNvSpPr>
                <a:spLocks noChangeArrowheads="1"/>
              </p:cNvSpPr>
              <p:nvPr/>
            </p:nvSpPr>
            <p:spPr bwMode="auto">
              <a:xfrm>
                <a:off x="1574" y="2892"/>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35" name="Rectangle 151">
                <a:extLst>
                  <a:ext uri="{FF2B5EF4-FFF2-40B4-BE49-F238E27FC236}">
                    <a16:creationId xmlns:a16="http://schemas.microsoft.com/office/drawing/2014/main" id="{4AFC706E-D845-4D28-89E4-EA500BD3AAFD}"/>
                  </a:ext>
                </a:extLst>
              </p:cNvPr>
              <p:cNvSpPr>
                <a:spLocks noChangeArrowheads="1"/>
              </p:cNvSpPr>
              <p:nvPr/>
            </p:nvSpPr>
            <p:spPr bwMode="auto">
              <a:xfrm>
                <a:off x="2691" y="2892"/>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.12.31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36" name="Rectangle 152">
                <a:extLst>
                  <a:ext uri="{FF2B5EF4-FFF2-40B4-BE49-F238E27FC236}">
                    <a16:creationId xmlns:a16="http://schemas.microsoft.com/office/drawing/2014/main" id="{0C0C0B5C-9B33-45E7-9289-1CDD1B96F789}"/>
                  </a:ext>
                </a:extLst>
              </p:cNvPr>
              <p:cNvSpPr>
                <a:spLocks noChangeArrowheads="1"/>
              </p:cNvSpPr>
              <p:nvPr/>
            </p:nvSpPr>
            <p:spPr bwMode="auto">
              <a:xfrm>
                <a:off x="2987" y="2892"/>
                <a:ext cx="38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室内歩行を安全な環境で行う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7" name="Rectangle 153">
                <a:extLst>
                  <a:ext uri="{FF2B5EF4-FFF2-40B4-BE49-F238E27FC236}">
                    <a16:creationId xmlns:a16="http://schemas.microsoft.com/office/drawing/2014/main" id="{491DD893-CEB7-4EA0-82C6-3B5A959389D1}"/>
                  </a:ext>
                </a:extLst>
              </p:cNvPr>
              <p:cNvSpPr>
                <a:spLocks noChangeArrowheads="1"/>
              </p:cNvSpPr>
              <p:nvPr/>
            </p:nvSpPr>
            <p:spPr bwMode="auto">
              <a:xfrm>
                <a:off x="3948" y="2892"/>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8" name="Rectangle 154">
                <a:extLst>
                  <a:ext uri="{FF2B5EF4-FFF2-40B4-BE49-F238E27FC236}">
                    <a16:creationId xmlns:a16="http://schemas.microsoft.com/office/drawing/2014/main" id="{40F6E4F2-CA91-4371-BAAC-A96B102394BB}"/>
                  </a:ext>
                </a:extLst>
              </p:cNvPr>
              <p:cNvSpPr>
                <a:spLocks noChangeArrowheads="1"/>
              </p:cNvSpPr>
              <p:nvPr/>
            </p:nvSpPr>
            <p:spPr bwMode="auto">
              <a:xfrm>
                <a:off x="4075" y="2892"/>
                <a:ext cx="33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福祉用具貸与(4点杖）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9" name="Rectangle 155">
                <a:extLst>
                  <a:ext uri="{FF2B5EF4-FFF2-40B4-BE49-F238E27FC236}">
                    <a16:creationId xmlns:a16="http://schemas.microsoft.com/office/drawing/2014/main" id="{D4325363-72B3-444D-A412-649520C49FBD}"/>
                  </a:ext>
                </a:extLst>
              </p:cNvPr>
              <p:cNvSpPr>
                <a:spLocks noChangeArrowheads="1"/>
              </p:cNvSpPr>
              <p:nvPr/>
            </p:nvSpPr>
            <p:spPr bwMode="auto">
              <a:xfrm>
                <a:off x="4655" y="2892"/>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0" name="Rectangle 156">
                <a:extLst>
                  <a:ext uri="{FF2B5EF4-FFF2-40B4-BE49-F238E27FC236}">
                    <a16:creationId xmlns:a16="http://schemas.microsoft.com/office/drawing/2014/main" id="{9E8BEE00-B8A2-41F6-B452-A09E9D9B2DB7}"/>
                  </a:ext>
                </a:extLst>
              </p:cNvPr>
              <p:cNvSpPr>
                <a:spLocks noChangeArrowheads="1"/>
              </p:cNvSpPr>
              <p:nvPr/>
            </p:nvSpPr>
            <p:spPr bwMode="auto">
              <a:xfrm>
                <a:off x="4791" y="2892"/>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2" name="Rectangle 158">
                <a:extLst>
                  <a:ext uri="{FF2B5EF4-FFF2-40B4-BE49-F238E27FC236}">
                    <a16:creationId xmlns:a16="http://schemas.microsoft.com/office/drawing/2014/main" id="{E384B60F-CBAA-45C3-B20B-4693093F1A03}"/>
                  </a:ext>
                </a:extLst>
              </p:cNvPr>
              <p:cNvSpPr>
                <a:spLocks noChangeArrowheads="1"/>
              </p:cNvSpPr>
              <p:nvPr/>
            </p:nvSpPr>
            <p:spPr bwMode="auto">
              <a:xfrm>
                <a:off x="2987" y="2964"/>
                <a:ext cx="51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立ち上がりやすいベット使用し、臥床時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3" name="Rectangle 159">
                <a:extLst>
                  <a:ext uri="{FF2B5EF4-FFF2-40B4-BE49-F238E27FC236}">
                    <a16:creationId xmlns:a16="http://schemas.microsoft.com/office/drawing/2014/main" id="{3A99271B-C73C-4D06-9364-41BF7574104C}"/>
                  </a:ext>
                </a:extLst>
              </p:cNvPr>
              <p:cNvSpPr>
                <a:spLocks noChangeArrowheads="1"/>
              </p:cNvSpPr>
              <p:nvPr/>
            </p:nvSpPr>
            <p:spPr bwMode="auto">
              <a:xfrm>
                <a:off x="2987" y="3036"/>
                <a:ext cx="49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間を短縮する。できるだけ立位・座位で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4" name="Rectangle 160">
                <a:extLst>
                  <a:ext uri="{FF2B5EF4-FFF2-40B4-BE49-F238E27FC236}">
                    <a16:creationId xmlns:a16="http://schemas.microsoft.com/office/drawing/2014/main" id="{F2E1C11F-6B72-4FBE-A490-DA9A1DB167CD}"/>
                  </a:ext>
                </a:extLst>
              </p:cNvPr>
              <p:cNvSpPr>
                <a:spLocks noChangeArrowheads="1"/>
              </p:cNvSpPr>
              <p:nvPr/>
            </p:nvSpPr>
            <p:spPr bwMode="auto">
              <a:xfrm>
                <a:off x="2987" y="3107"/>
                <a:ext cx="10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過ごす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5" name="Rectangle 161">
                <a:extLst>
                  <a:ext uri="{FF2B5EF4-FFF2-40B4-BE49-F238E27FC236}">
                    <a16:creationId xmlns:a16="http://schemas.microsoft.com/office/drawing/2014/main" id="{431C16EA-4BD6-4D8F-B38E-86F9845582A0}"/>
                  </a:ext>
                </a:extLst>
              </p:cNvPr>
              <p:cNvSpPr>
                <a:spLocks noChangeArrowheads="1"/>
              </p:cNvSpPr>
              <p:nvPr/>
            </p:nvSpPr>
            <p:spPr bwMode="auto">
              <a:xfrm>
                <a:off x="3948" y="3036"/>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6" name="Rectangle 162">
                <a:extLst>
                  <a:ext uri="{FF2B5EF4-FFF2-40B4-BE49-F238E27FC236}">
                    <a16:creationId xmlns:a16="http://schemas.microsoft.com/office/drawing/2014/main" id="{81AF9B57-0FBC-43EA-93FC-A791EDA9E69E}"/>
                  </a:ext>
                </a:extLst>
              </p:cNvPr>
              <p:cNvSpPr>
                <a:spLocks noChangeArrowheads="1"/>
              </p:cNvSpPr>
              <p:nvPr/>
            </p:nvSpPr>
            <p:spPr bwMode="auto">
              <a:xfrm>
                <a:off x="4075" y="2997"/>
                <a:ext cx="30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福祉用具貸与(2モー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7" name="Rectangle 163">
                <a:extLst>
                  <a:ext uri="{FF2B5EF4-FFF2-40B4-BE49-F238E27FC236}">
                    <a16:creationId xmlns:a16="http://schemas.microsoft.com/office/drawing/2014/main" id="{29C8A4AB-7C62-49D1-B8AA-6C4924056E99}"/>
                  </a:ext>
                </a:extLst>
              </p:cNvPr>
              <p:cNvSpPr>
                <a:spLocks noChangeArrowheads="1"/>
              </p:cNvSpPr>
              <p:nvPr/>
            </p:nvSpPr>
            <p:spPr bwMode="auto">
              <a:xfrm>
                <a:off x="4075" y="3069"/>
                <a:ext cx="17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ターベット）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8" name="Rectangle 164">
                <a:extLst>
                  <a:ext uri="{FF2B5EF4-FFF2-40B4-BE49-F238E27FC236}">
                    <a16:creationId xmlns:a16="http://schemas.microsoft.com/office/drawing/2014/main" id="{21CC710F-D462-4A8B-B6DA-B6CA6127DF93}"/>
                  </a:ext>
                </a:extLst>
              </p:cNvPr>
              <p:cNvSpPr>
                <a:spLocks noChangeArrowheads="1"/>
              </p:cNvSpPr>
              <p:nvPr/>
            </p:nvSpPr>
            <p:spPr bwMode="auto">
              <a:xfrm>
                <a:off x="4655" y="3036"/>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9" name="Rectangle 165">
                <a:extLst>
                  <a:ext uri="{FF2B5EF4-FFF2-40B4-BE49-F238E27FC236}">
                    <a16:creationId xmlns:a16="http://schemas.microsoft.com/office/drawing/2014/main" id="{34C8582D-6F77-42B3-8BD6-0AA1096491B9}"/>
                  </a:ext>
                </a:extLst>
              </p:cNvPr>
              <p:cNvSpPr>
                <a:spLocks noChangeArrowheads="1"/>
              </p:cNvSpPr>
              <p:nvPr/>
            </p:nvSpPr>
            <p:spPr bwMode="auto">
              <a:xfrm>
                <a:off x="4791" y="3036"/>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随時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0" name="Rectangle 166">
                <a:extLst>
                  <a:ext uri="{FF2B5EF4-FFF2-40B4-BE49-F238E27FC236}">
                    <a16:creationId xmlns:a16="http://schemas.microsoft.com/office/drawing/2014/main" id="{9C53ED48-A70A-4ABE-8008-8F3FF7959D0A}"/>
                  </a:ext>
                </a:extLst>
              </p:cNvPr>
              <p:cNvSpPr>
                <a:spLocks noChangeArrowheads="1"/>
              </p:cNvSpPr>
              <p:nvPr/>
            </p:nvSpPr>
            <p:spPr bwMode="auto">
              <a:xfrm>
                <a:off x="1574" y="3322"/>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51" name="Rectangle 167">
                <a:extLst>
                  <a:ext uri="{FF2B5EF4-FFF2-40B4-BE49-F238E27FC236}">
                    <a16:creationId xmlns:a16="http://schemas.microsoft.com/office/drawing/2014/main" id="{652CFDBA-CC3F-450B-9714-3634E7455F47}"/>
                  </a:ext>
                </a:extLst>
              </p:cNvPr>
              <p:cNvSpPr>
                <a:spLocks noChangeArrowheads="1"/>
              </p:cNvSpPr>
              <p:nvPr/>
            </p:nvSpPr>
            <p:spPr bwMode="auto">
              <a:xfrm>
                <a:off x="1848" y="3251"/>
                <a:ext cx="44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高血圧を改善するように血圧を測</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2" name="Rectangle 168">
                <a:extLst>
                  <a:ext uri="{FF2B5EF4-FFF2-40B4-BE49-F238E27FC236}">
                    <a16:creationId xmlns:a16="http://schemas.microsoft.com/office/drawing/2014/main" id="{CF553674-AEEC-4F28-8B53-15B980EF29EF}"/>
                  </a:ext>
                </a:extLst>
              </p:cNvPr>
              <p:cNvSpPr>
                <a:spLocks noChangeArrowheads="1"/>
              </p:cNvSpPr>
              <p:nvPr/>
            </p:nvSpPr>
            <p:spPr bwMode="auto">
              <a:xfrm>
                <a:off x="1848" y="3322"/>
                <a:ext cx="42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る習慣をつける(血圧手帳を付け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3" name="Rectangle 169">
                <a:extLst>
                  <a:ext uri="{FF2B5EF4-FFF2-40B4-BE49-F238E27FC236}">
                    <a16:creationId xmlns:a16="http://schemas.microsoft.com/office/drawing/2014/main" id="{C413A871-B9BD-4237-944A-912D01AA2FFA}"/>
                  </a:ext>
                </a:extLst>
              </p:cNvPr>
              <p:cNvSpPr>
                <a:spLocks noChangeArrowheads="1"/>
              </p:cNvSpPr>
              <p:nvPr/>
            </p:nvSpPr>
            <p:spPr bwMode="auto">
              <a:xfrm>
                <a:off x="1848" y="3394"/>
                <a:ext cx="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4" name="Rectangle 170">
                <a:extLst>
                  <a:ext uri="{FF2B5EF4-FFF2-40B4-BE49-F238E27FC236}">
                    <a16:creationId xmlns:a16="http://schemas.microsoft.com/office/drawing/2014/main" id="{8EE50D14-6C61-43B3-9708-FCCBB1EAD36C}"/>
                  </a:ext>
                </a:extLst>
              </p:cNvPr>
              <p:cNvSpPr>
                <a:spLocks noChangeArrowheads="1"/>
              </p:cNvSpPr>
              <p:nvPr/>
            </p:nvSpPr>
            <p:spPr bwMode="auto">
              <a:xfrm>
                <a:off x="2691" y="3322"/>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55" name="Rectangle 171">
                <a:extLst>
                  <a:ext uri="{FF2B5EF4-FFF2-40B4-BE49-F238E27FC236}">
                    <a16:creationId xmlns:a16="http://schemas.microsoft.com/office/drawing/2014/main" id="{F2BCAD62-5033-404B-A841-DC0B281DA75C}"/>
                  </a:ext>
                </a:extLst>
              </p:cNvPr>
              <p:cNvSpPr>
                <a:spLocks noChangeArrowheads="1"/>
              </p:cNvSpPr>
              <p:nvPr/>
            </p:nvSpPr>
            <p:spPr bwMode="auto">
              <a:xfrm>
                <a:off x="2987" y="3284"/>
                <a:ext cx="50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内科への定期受診で高血圧についての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6" name="Rectangle 172">
                <a:extLst>
                  <a:ext uri="{FF2B5EF4-FFF2-40B4-BE49-F238E27FC236}">
                    <a16:creationId xmlns:a16="http://schemas.microsoft.com/office/drawing/2014/main" id="{D75D71CC-1944-4219-8A59-7F520A453FCE}"/>
                  </a:ext>
                </a:extLst>
              </p:cNvPr>
              <p:cNvSpPr>
                <a:spLocks noChangeArrowheads="1"/>
              </p:cNvSpPr>
              <p:nvPr/>
            </p:nvSpPr>
            <p:spPr bwMode="auto">
              <a:xfrm>
                <a:off x="2987" y="3356"/>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指導管理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7" name="Rectangle 173">
                <a:extLst>
                  <a:ext uri="{FF2B5EF4-FFF2-40B4-BE49-F238E27FC236}">
                    <a16:creationId xmlns:a16="http://schemas.microsoft.com/office/drawing/2014/main" id="{4D08AEE2-B96D-413D-BDE8-3298A69E2C2D}"/>
                  </a:ext>
                </a:extLst>
              </p:cNvPr>
              <p:cNvSpPr>
                <a:spLocks noChangeArrowheads="1"/>
              </p:cNvSpPr>
              <p:nvPr/>
            </p:nvSpPr>
            <p:spPr bwMode="auto">
              <a:xfrm>
                <a:off x="4075" y="3322"/>
                <a:ext cx="30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循環器内科医師、本人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8" name="Rectangle 174">
                <a:extLst>
                  <a:ext uri="{FF2B5EF4-FFF2-40B4-BE49-F238E27FC236}">
                    <a16:creationId xmlns:a16="http://schemas.microsoft.com/office/drawing/2014/main" id="{50AF10B7-CB83-4F90-99FE-69455EEC7213}"/>
                  </a:ext>
                </a:extLst>
              </p:cNvPr>
              <p:cNvSpPr>
                <a:spLocks noChangeArrowheads="1"/>
              </p:cNvSpPr>
              <p:nvPr/>
            </p:nvSpPr>
            <p:spPr bwMode="auto">
              <a:xfrm>
                <a:off x="4791" y="3322"/>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2週間に1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0" name="Rectangle 176">
                <a:extLst>
                  <a:ext uri="{FF2B5EF4-FFF2-40B4-BE49-F238E27FC236}">
                    <a16:creationId xmlns:a16="http://schemas.microsoft.com/office/drawing/2014/main" id="{811F7A3F-4A9A-4504-BFBA-8E3FABB7E669}"/>
                  </a:ext>
                </a:extLst>
              </p:cNvPr>
              <p:cNvSpPr>
                <a:spLocks noChangeArrowheads="1"/>
              </p:cNvSpPr>
              <p:nvPr/>
            </p:nvSpPr>
            <p:spPr bwMode="auto">
              <a:xfrm>
                <a:off x="1574" y="3490"/>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61" name="Rectangle 177">
                <a:extLst>
                  <a:ext uri="{FF2B5EF4-FFF2-40B4-BE49-F238E27FC236}">
                    <a16:creationId xmlns:a16="http://schemas.microsoft.com/office/drawing/2014/main" id="{2E776304-FB88-4788-A7A1-211EA964113E}"/>
                  </a:ext>
                </a:extLst>
              </p:cNvPr>
              <p:cNvSpPr>
                <a:spLocks noChangeArrowheads="1"/>
              </p:cNvSpPr>
              <p:nvPr/>
            </p:nvSpPr>
            <p:spPr bwMode="auto">
              <a:xfrm>
                <a:off x="2691" y="3490"/>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.12.31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62" name="Rectangle 178">
                <a:extLst>
                  <a:ext uri="{FF2B5EF4-FFF2-40B4-BE49-F238E27FC236}">
                    <a16:creationId xmlns:a16="http://schemas.microsoft.com/office/drawing/2014/main" id="{28C9ABBC-26FC-4542-9AF2-7E2143492042}"/>
                  </a:ext>
                </a:extLst>
              </p:cNvPr>
              <p:cNvSpPr>
                <a:spLocks noChangeArrowheads="1"/>
              </p:cNvSpPr>
              <p:nvPr/>
            </p:nvSpPr>
            <p:spPr bwMode="auto">
              <a:xfrm>
                <a:off x="2987" y="3490"/>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通院の介助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3" name="Rectangle 179">
                <a:extLst>
                  <a:ext uri="{FF2B5EF4-FFF2-40B4-BE49-F238E27FC236}">
                    <a16:creationId xmlns:a16="http://schemas.microsoft.com/office/drawing/2014/main" id="{B9F25719-21FD-4C57-BD48-E326835E785D}"/>
                  </a:ext>
                </a:extLst>
              </p:cNvPr>
              <p:cNvSpPr>
                <a:spLocks noChangeArrowheads="1"/>
              </p:cNvSpPr>
              <p:nvPr/>
            </p:nvSpPr>
            <p:spPr bwMode="auto">
              <a:xfrm>
                <a:off x="4075" y="3490"/>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家族、隣人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5" name="Rectangle 181">
                <a:extLst>
                  <a:ext uri="{FF2B5EF4-FFF2-40B4-BE49-F238E27FC236}">
                    <a16:creationId xmlns:a16="http://schemas.microsoft.com/office/drawing/2014/main" id="{4CDD141A-DF5A-41F9-98B2-94F2DD844CEB}"/>
                  </a:ext>
                </a:extLst>
              </p:cNvPr>
              <p:cNvSpPr>
                <a:spLocks noChangeArrowheads="1"/>
              </p:cNvSpPr>
              <p:nvPr/>
            </p:nvSpPr>
            <p:spPr bwMode="auto">
              <a:xfrm>
                <a:off x="2987" y="3585"/>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内服の管理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6" name="Rectangle 182">
                <a:extLst>
                  <a:ext uri="{FF2B5EF4-FFF2-40B4-BE49-F238E27FC236}">
                    <a16:creationId xmlns:a16="http://schemas.microsoft.com/office/drawing/2014/main" id="{D1E75B48-C453-422B-B926-FDC2E33DC0EB}"/>
                  </a:ext>
                </a:extLst>
              </p:cNvPr>
              <p:cNvSpPr>
                <a:spLocks noChangeArrowheads="1"/>
              </p:cNvSpPr>
              <p:nvPr/>
            </p:nvSpPr>
            <p:spPr bwMode="auto">
              <a:xfrm>
                <a:off x="4075" y="3585"/>
                <a:ext cx="20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医師、本人、妻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7" name="Rectangle 183">
                <a:extLst>
                  <a:ext uri="{FF2B5EF4-FFF2-40B4-BE49-F238E27FC236}">
                    <a16:creationId xmlns:a16="http://schemas.microsoft.com/office/drawing/2014/main" id="{A9E259D9-B95C-477F-A186-2F12DC777516}"/>
                  </a:ext>
                </a:extLst>
              </p:cNvPr>
              <p:cNvSpPr>
                <a:spLocks noChangeArrowheads="1"/>
              </p:cNvSpPr>
              <p:nvPr/>
            </p:nvSpPr>
            <p:spPr bwMode="auto">
              <a:xfrm>
                <a:off x="4791" y="3585"/>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毎日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8" name="Rectangle 184">
                <a:extLst>
                  <a:ext uri="{FF2B5EF4-FFF2-40B4-BE49-F238E27FC236}">
                    <a16:creationId xmlns:a16="http://schemas.microsoft.com/office/drawing/2014/main" id="{9D570FD8-5585-48F6-A531-039F7364CF2A}"/>
                  </a:ext>
                </a:extLst>
              </p:cNvPr>
              <p:cNvSpPr>
                <a:spLocks noChangeArrowheads="1"/>
              </p:cNvSpPr>
              <p:nvPr/>
            </p:nvSpPr>
            <p:spPr bwMode="auto">
              <a:xfrm>
                <a:off x="2987" y="3657"/>
                <a:ext cx="30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血圧測定（朝、入浴前）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9" name="Rectangle 185">
                <a:extLst>
                  <a:ext uri="{FF2B5EF4-FFF2-40B4-BE49-F238E27FC236}">
                    <a16:creationId xmlns:a16="http://schemas.microsoft.com/office/drawing/2014/main" id="{A0418481-9E2C-4FF6-BC1A-E6104D95534C}"/>
                  </a:ext>
                </a:extLst>
              </p:cNvPr>
              <p:cNvSpPr>
                <a:spLocks noChangeArrowheads="1"/>
              </p:cNvSpPr>
              <p:nvPr/>
            </p:nvSpPr>
            <p:spPr bwMode="auto">
              <a:xfrm>
                <a:off x="3948" y="3657"/>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0" name="Rectangle 186">
                <a:extLst>
                  <a:ext uri="{FF2B5EF4-FFF2-40B4-BE49-F238E27FC236}">
                    <a16:creationId xmlns:a16="http://schemas.microsoft.com/office/drawing/2014/main" id="{7BC3734B-EA9E-432E-B825-801936F7DF1D}"/>
                  </a:ext>
                </a:extLst>
              </p:cNvPr>
              <p:cNvSpPr>
                <a:spLocks noChangeArrowheads="1"/>
              </p:cNvSpPr>
              <p:nvPr/>
            </p:nvSpPr>
            <p:spPr bwMode="auto">
              <a:xfrm>
                <a:off x="4075" y="3657"/>
                <a:ext cx="25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本人、妻、通所介護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1" name="Rectangle 187">
                <a:extLst>
                  <a:ext uri="{FF2B5EF4-FFF2-40B4-BE49-F238E27FC236}">
                    <a16:creationId xmlns:a16="http://schemas.microsoft.com/office/drawing/2014/main" id="{9368AEEB-2DC5-4208-9F11-95104322952A}"/>
                  </a:ext>
                </a:extLst>
              </p:cNvPr>
              <p:cNvSpPr>
                <a:spLocks noChangeArrowheads="1"/>
              </p:cNvSpPr>
              <p:nvPr/>
            </p:nvSpPr>
            <p:spPr bwMode="auto">
              <a:xfrm>
                <a:off x="4655" y="3657"/>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2" name="Rectangle 188">
                <a:extLst>
                  <a:ext uri="{FF2B5EF4-FFF2-40B4-BE49-F238E27FC236}">
                    <a16:creationId xmlns:a16="http://schemas.microsoft.com/office/drawing/2014/main" id="{4242CCAC-4070-4A27-853D-AEF2003E947B}"/>
                  </a:ext>
                </a:extLst>
              </p:cNvPr>
              <p:cNvSpPr>
                <a:spLocks noChangeArrowheads="1"/>
              </p:cNvSpPr>
              <p:nvPr/>
            </p:nvSpPr>
            <p:spPr bwMode="auto">
              <a:xfrm>
                <a:off x="4791" y="3657"/>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毎日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3" name="Rectangle 189">
                <a:extLst>
                  <a:ext uri="{FF2B5EF4-FFF2-40B4-BE49-F238E27FC236}">
                    <a16:creationId xmlns:a16="http://schemas.microsoft.com/office/drawing/2014/main" id="{D493E1FC-E8F9-4261-8990-F878BE5E1310}"/>
                  </a:ext>
                </a:extLst>
              </p:cNvPr>
              <p:cNvSpPr>
                <a:spLocks noChangeArrowheads="1"/>
              </p:cNvSpPr>
              <p:nvPr/>
            </p:nvSpPr>
            <p:spPr bwMode="auto">
              <a:xfrm>
                <a:off x="1848" y="3800"/>
                <a:ext cx="47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減塩食について学び、おいしく食事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4" name="Rectangle 190">
                <a:extLst>
                  <a:ext uri="{FF2B5EF4-FFF2-40B4-BE49-F238E27FC236}">
                    <a16:creationId xmlns:a16="http://schemas.microsoft.com/office/drawing/2014/main" id="{DF8666E7-861D-4DE1-A9C1-F0170437C7AB}"/>
                  </a:ext>
                </a:extLst>
              </p:cNvPr>
              <p:cNvSpPr>
                <a:spLocks noChangeArrowheads="1"/>
              </p:cNvSpPr>
              <p:nvPr/>
            </p:nvSpPr>
            <p:spPr bwMode="auto">
              <a:xfrm>
                <a:off x="1848" y="3872"/>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が摂れる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5" name="Rectangle 191">
                <a:extLst>
                  <a:ext uri="{FF2B5EF4-FFF2-40B4-BE49-F238E27FC236}">
                    <a16:creationId xmlns:a16="http://schemas.microsoft.com/office/drawing/2014/main" id="{EE80DCB0-8080-4C08-AF79-58A503684A42}"/>
                  </a:ext>
                </a:extLst>
              </p:cNvPr>
              <p:cNvSpPr>
                <a:spLocks noChangeArrowheads="1"/>
              </p:cNvSpPr>
              <p:nvPr/>
            </p:nvSpPr>
            <p:spPr bwMode="auto">
              <a:xfrm>
                <a:off x="2691" y="3834"/>
                <a:ext cx="2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76" name="Rectangle 192">
                <a:extLst>
                  <a:ext uri="{FF2B5EF4-FFF2-40B4-BE49-F238E27FC236}">
                    <a16:creationId xmlns:a16="http://schemas.microsoft.com/office/drawing/2014/main" id="{42C746CB-03B5-4365-9EF9-0F1E91C36403}"/>
                  </a:ext>
                </a:extLst>
              </p:cNvPr>
              <p:cNvSpPr>
                <a:spLocks noChangeArrowheads="1"/>
              </p:cNvSpPr>
              <p:nvPr/>
            </p:nvSpPr>
            <p:spPr bwMode="auto">
              <a:xfrm>
                <a:off x="2987" y="3834"/>
                <a:ext cx="25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栄養指導を受ける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7" name="Rectangle 193">
                <a:extLst>
                  <a:ext uri="{FF2B5EF4-FFF2-40B4-BE49-F238E27FC236}">
                    <a16:creationId xmlns:a16="http://schemas.microsoft.com/office/drawing/2014/main" id="{BFDACBB8-9482-46B8-8130-95727F622737}"/>
                  </a:ext>
                </a:extLst>
              </p:cNvPr>
              <p:cNvSpPr>
                <a:spLocks noChangeArrowheads="1"/>
              </p:cNvSpPr>
              <p:nvPr/>
            </p:nvSpPr>
            <p:spPr bwMode="auto">
              <a:xfrm>
                <a:off x="4075" y="3834"/>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8" name="Rectangle 194">
                <a:extLst>
                  <a:ext uri="{FF2B5EF4-FFF2-40B4-BE49-F238E27FC236}">
                    <a16:creationId xmlns:a16="http://schemas.microsoft.com/office/drawing/2014/main" id="{F7D1FD0D-5F6D-491B-9180-BEF479E8A009}"/>
                  </a:ext>
                </a:extLst>
              </p:cNvPr>
              <p:cNvSpPr>
                <a:spLocks noChangeArrowheads="1"/>
              </p:cNvSpPr>
              <p:nvPr/>
            </p:nvSpPr>
            <p:spPr bwMode="auto">
              <a:xfrm>
                <a:off x="4791" y="3834"/>
                <a:ext cx="10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月1回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0" name="Rectangle 196">
                <a:extLst>
                  <a:ext uri="{FF2B5EF4-FFF2-40B4-BE49-F238E27FC236}">
                    <a16:creationId xmlns:a16="http://schemas.microsoft.com/office/drawing/2014/main" id="{7C30C60C-4F64-4A36-95CB-8EEFFA74F2FC}"/>
                  </a:ext>
                </a:extLst>
              </p:cNvPr>
              <p:cNvSpPr>
                <a:spLocks noChangeArrowheads="1"/>
              </p:cNvSpPr>
              <p:nvPr/>
            </p:nvSpPr>
            <p:spPr bwMode="auto">
              <a:xfrm>
                <a:off x="2691" y="3943"/>
                <a:ext cx="1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30</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.12.31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81" name="Rectangle 197">
                <a:extLst>
                  <a:ext uri="{FF2B5EF4-FFF2-40B4-BE49-F238E27FC236}">
                    <a16:creationId xmlns:a16="http://schemas.microsoft.com/office/drawing/2014/main" id="{D8A7330A-588C-4B1C-B179-898B4834544C}"/>
                  </a:ext>
                </a:extLst>
              </p:cNvPr>
              <p:cNvSpPr>
                <a:spLocks noChangeArrowheads="1"/>
              </p:cNvSpPr>
              <p:nvPr/>
            </p:nvSpPr>
            <p:spPr bwMode="auto">
              <a:xfrm>
                <a:off x="4075" y="3943"/>
                <a:ext cx="1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管理栄養士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3" name="Rectangle 199">
                <a:extLst>
                  <a:ext uri="{FF2B5EF4-FFF2-40B4-BE49-F238E27FC236}">
                    <a16:creationId xmlns:a16="http://schemas.microsoft.com/office/drawing/2014/main" id="{12F0085A-F83F-4CCD-8EEC-0A11D5D0AB3B}"/>
                  </a:ext>
                </a:extLst>
              </p:cNvPr>
              <p:cNvSpPr>
                <a:spLocks noChangeArrowheads="1"/>
              </p:cNvSpPr>
              <p:nvPr/>
            </p:nvSpPr>
            <p:spPr bwMode="auto">
              <a:xfrm>
                <a:off x="2987" y="4015"/>
                <a:ext cx="36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食事メニューを夫婦で考える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4" name="Rectangle 200">
                <a:extLst>
                  <a:ext uri="{FF2B5EF4-FFF2-40B4-BE49-F238E27FC236}">
                    <a16:creationId xmlns:a16="http://schemas.microsoft.com/office/drawing/2014/main" id="{8653F769-666A-429D-8EBC-AE4F382391B7}"/>
                  </a:ext>
                </a:extLst>
              </p:cNvPr>
              <p:cNvSpPr>
                <a:spLocks noChangeArrowheads="1"/>
              </p:cNvSpPr>
              <p:nvPr/>
            </p:nvSpPr>
            <p:spPr bwMode="auto">
              <a:xfrm>
                <a:off x="4075" y="4015"/>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5" name="Rectangle 201">
                <a:extLst>
                  <a:ext uri="{FF2B5EF4-FFF2-40B4-BE49-F238E27FC236}">
                    <a16:creationId xmlns:a16="http://schemas.microsoft.com/office/drawing/2014/main" id="{FCC79B59-2A5C-464E-BA65-82EC42D4F4F3}"/>
                  </a:ext>
                </a:extLst>
              </p:cNvPr>
              <p:cNvSpPr>
                <a:spLocks noChangeArrowheads="1"/>
              </p:cNvSpPr>
              <p:nvPr/>
            </p:nvSpPr>
            <p:spPr bwMode="auto">
              <a:xfrm>
                <a:off x="4791" y="4015"/>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毎日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6" name="Rectangle 202">
                <a:extLst>
                  <a:ext uri="{FF2B5EF4-FFF2-40B4-BE49-F238E27FC236}">
                    <a16:creationId xmlns:a16="http://schemas.microsoft.com/office/drawing/2014/main" id="{B58DFE44-A482-4226-8189-CD7C8AA9F241}"/>
                  </a:ext>
                </a:extLst>
              </p:cNvPr>
              <p:cNvSpPr>
                <a:spLocks noChangeArrowheads="1"/>
              </p:cNvSpPr>
              <p:nvPr/>
            </p:nvSpPr>
            <p:spPr bwMode="auto">
              <a:xfrm>
                <a:off x="2987" y="4087"/>
                <a:ext cx="25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義歯の調整を行う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7" name="Rectangle 203">
                <a:extLst>
                  <a:ext uri="{FF2B5EF4-FFF2-40B4-BE49-F238E27FC236}">
                    <a16:creationId xmlns:a16="http://schemas.microsoft.com/office/drawing/2014/main" id="{28AFFC46-F0AA-45B9-BA90-B5539DB72981}"/>
                  </a:ext>
                </a:extLst>
              </p:cNvPr>
              <p:cNvSpPr>
                <a:spLocks noChangeArrowheads="1"/>
              </p:cNvSpPr>
              <p:nvPr/>
            </p:nvSpPr>
            <p:spPr bwMode="auto">
              <a:xfrm>
                <a:off x="4075" y="4087"/>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8" name="Rectangle 204">
                <a:extLst>
                  <a:ext uri="{FF2B5EF4-FFF2-40B4-BE49-F238E27FC236}">
                    <a16:creationId xmlns:a16="http://schemas.microsoft.com/office/drawing/2014/main" id="{B159FE4A-D19B-4625-8593-B5144E81B591}"/>
                  </a:ext>
                </a:extLst>
              </p:cNvPr>
              <p:cNvSpPr>
                <a:spLocks noChangeArrowheads="1"/>
              </p:cNvSpPr>
              <p:nvPr/>
            </p:nvSpPr>
            <p:spPr bwMode="auto">
              <a:xfrm>
                <a:off x="4791" y="4087"/>
                <a:ext cx="10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週2回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grpSp>
          <p:nvGrpSpPr>
            <p:cNvPr id="7" name="Group 406">
              <a:extLst>
                <a:ext uri="{FF2B5EF4-FFF2-40B4-BE49-F238E27FC236}">
                  <a16:creationId xmlns:a16="http://schemas.microsoft.com/office/drawing/2014/main" id="{AABABE45-4D82-468F-9E0A-28FF19A616CA}"/>
                </a:ext>
              </a:extLst>
            </p:cNvPr>
            <p:cNvGrpSpPr>
              <a:grpSpLocks/>
            </p:cNvGrpSpPr>
            <p:nvPr/>
          </p:nvGrpSpPr>
          <p:grpSpPr bwMode="auto">
            <a:xfrm>
              <a:off x="204" y="73"/>
              <a:ext cx="5171" cy="4453"/>
              <a:chOff x="204" y="73"/>
              <a:chExt cx="5171" cy="4453"/>
            </a:xfrm>
          </p:grpSpPr>
          <p:sp>
            <p:nvSpPr>
              <p:cNvPr id="889" name="Rectangle 206">
                <a:extLst>
                  <a:ext uri="{FF2B5EF4-FFF2-40B4-BE49-F238E27FC236}">
                    <a16:creationId xmlns:a16="http://schemas.microsoft.com/office/drawing/2014/main" id="{5042E3B2-0F05-49E1-9C57-2FF2747BF893}"/>
                  </a:ext>
                </a:extLst>
              </p:cNvPr>
              <p:cNvSpPr>
                <a:spLocks noChangeArrowheads="1"/>
              </p:cNvSpPr>
              <p:nvPr/>
            </p:nvSpPr>
            <p:spPr bwMode="auto">
              <a:xfrm>
                <a:off x="4075" y="4159"/>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歯科医師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0" name="Rectangle 207">
                <a:extLst>
                  <a:ext uri="{FF2B5EF4-FFF2-40B4-BE49-F238E27FC236}">
                    <a16:creationId xmlns:a16="http://schemas.microsoft.com/office/drawing/2014/main" id="{18865538-4B1B-4339-A490-868E376369C1}"/>
                  </a:ext>
                </a:extLst>
              </p:cNvPr>
              <p:cNvSpPr>
                <a:spLocks noChangeArrowheads="1"/>
              </p:cNvSpPr>
              <p:nvPr/>
            </p:nvSpPr>
            <p:spPr bwMode="auto">
              <a:xfrm>
                <a:off x="218" y="302"/>
                <a:ext cx="33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生活全般の解決すべき課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1" name="Rectangle 208">
                <a:extLst>
                  <a:ext uri="{FF2B5EF4-FFF2-40B4-BE49-F238E27FC236}">
                    <a16:creationId xmlns:a16="http://schemas.microsoft.com/office/drawing/2014/main" id="{FEAA5520-BECC-489C-86D7-EEC3272281E9}"/>
                  </a:ext>
                </a:extLst>
              </p:cNvPr>
              <p:cNvSpPr>
                <a:spLocks noChangeArrowheads="1"/>
              </p:cNvSpPr>
              <p:nvPr/>
            </p:nvSpPr>
            <p:spPr bwMode="auto">
              <a:xfrm>
                <a:off x="218" y="374"/>
                <a:ext cx="1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題（ニーズ）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2" name="Rectangle 209">
                <a:extLst>
                  <a:ext uri="{FF2B5EF4-FFF2-40B4-BE49-F238E27FC236}">
                    <a16:creationId xmlns:a16="http://schemas.microsoft.com/office/drawing/2014/main" id="{4CC68B12-F1B7-4E20-9154-9A39E4BB8C27}"/>
                  </a:ext>
                </a:extLst>
              </p:cNvPr>
              <p:cNvSpPr>
                <a:spLocks noChangeArrowheads="1"/>
              </p:cNvSpPr>
              <p:nvPr/>
            </p:nvSpPr>
            <p:spPr bwMode="auto">
              <a:xfrm>
                <a:off x="1876" y="298"/>
                <a:ext cx="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3" name="Rectangle 210">
                <a:extLst>
                  <a:ext uri="{FF2B5EF4-FFF2-40B4-BE49-F238E27FC236}">
                    <a16:creationId xmlns:a16="http://schemas.microsoft.com/office/drawing/2014/main" id="{F2F955FE-A690-41C1-B016-C0DFB1E30CB9}"/>
                  </a:ext>
                </a:extLst>
              </p:cNvPr>
              <p:cNvSpPr>
                <a:spLocks noChangeArrowheads="1"/>
              </p:cNvSpPr>
              <p:nvPr/>
            </p:nvSpPr>
            <p:spPr bwMode="auto">
              <a:xfrm>
                <a:off x="4061" y="298"/>
                <a:ext cx="13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援助内容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4" name="Rectangle 211">
                <a:extLst>
                  <a:ext uri="{FF2B5EF4-FFF2-40B4-BE49-F238E27FC236}">
                    <a16:creationId xmlns:a16="http://schemas.microsoft.com/office/drawing/2014/main" id="{18262368-8DFC-4FBF-A61B-D4E5AC48DEDC}"/>
                  </a:ext>
                </a:extLst>
              </p:cNvPr>
              <p:cNvSpPr>
                <a:spLocks noChangeArrowheads="1"/>
              </p:cNvSpPr>
              <p:nvPr/>
            </p:nvSpPr>
            <p:spPr bwMode="auto">
              <a:xfrm>
                <a:off x="218" y="446"/>
                <a:ext cx="3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囲碁を楽しめるようになりた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5" name="Rectangle 212">
                <a:extLst>
                  <a:ext uri="{FF2B5EF4-FFF2-40B4-BE49-F238E27FC236}">
                    <a16:creationId xmlns:a16="http://schemas.microsoft.com/office/drawing/2014/main" id="{6CE0E58D-5647-4B21-81CE-FF4E882EB49A}"/>
                  </a:ext>
                </a:extLst>
              </p:cNvPr>
              <p:cNvSpPr>
                <a:spLocks noChangeArrowheads="1"/>
              </p:cNvSpPr>
              <p:nvPr/>
            </p:nvSpPr>
            <p:spPr bwMode="auto">
              <a:xfrm>
                <a:off x="218" y="517"/>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6" name="Rectangle 213">
                <a:extLst>
                  <a:ext uri="{FF2B5EF4-FFF2-40B4-BE49-F238E27FC236}">
                    <a16:creationId xmlns:a16="http://schemas.microsoft.com/office/drawing/2014/main" id="{6F2FDA7F-92D9-44C2-AED6-9B89A1AAF654}"/>
                  </a:ext>
                </a:extLst>
              </p:cNvPr>
              <p:cNvSpPr>
                <a:spLocks noChangeArrowheads="1"/>
              </p:cNvSpPr>
              <p:nvPr/>
            </p:nvSpPr>
            <p:spPr bwMode="auto">
              <a:xfrm>
                <a:off x="1848" y="446"/>
                <a:ext cx="44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屋内で転ばずに歩行ができるよう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7" name="Rectangle 214">
                <a:extLst>
                  <a:ext uri="{FF2B5EF4-FFF2-40B4-BE49-F238E27FC236}">
                    <a16:creationId xmlns:a16="http://schemas.microsoft.com/office/drawing/2014/main" id="{198AD6AA-798F-4B97-84AD-0E63EAB924BB}"/>
                  </a:ext>
                </a:extLst>
              </p:cNvPr>
              <p:cNvSpPr>
                <a:spLocks noChangeArrowheads="1"/>
              </p:cNvSpPr>
              <p:nvPr/>
            </p:nvSpPr>
            <p:spPr bwMode="auto">
              <a:xfrm>
                <a:off x="1848" y="517"/>
                <a:ext cx="10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になる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8" name="Rectangle 215">
                <a:extLst>
                  <a:ext uri="{FF2B5EF4-FFF2-40B4-BE49-F238E27FC236}">
                    <a16:creationId xmlns:a16="http://schemas.microsoft.com/office/drawing/2014/main" id="{A8C46325-9FE4-408E-BCAD-F653A8D1C8AC}"/>
                  </a:ext>
                </a:extLst>
              </p:cNvPr>
              <p:cNvSpPr>
                <a:spLocks noChangeArrowheads="1"/>
              </p:cNvSpPr>
              <p:nvPr/>
            </p:nvSpPr>
            <p:spPr bwMode="auto">
              <a:xfrm>
                <a:off x="901" y="446"/>
                <a:ext cx="33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仲間のいる碁会所に無理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9" name="Rectangle 216">
                <a:extLst>
                  <a:ext uri="{FF2B5EF4-FFF2-40B4-BE49-F238E27FC236}">
                    <a16:creationId xmlns:a16="http://schemas.microsoft.com/office/drawing/2014/main" id="{5F4C359D-A8A0-4F37-98D5-157A961BCB5F}"/>
                  </a:ext>
                </a:extLst>
              </p:cNvPr>
              <p:cNvSpPr>
                <a:spLocks noChangeArrowheads="1"/>
              </p:cNvSpPr>
              <p:nvPr/>
            </p:nvSpPr>
            <p:spPr bwMode="auto">
              <a:xfrm>
                <a:off x="901" y="517"/>
                <a:ext cx="26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なく通えるようになる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0" name="Rectangle 217">
                <a:extLst>
                  <a:ext uri="{FF2B5EF4-FFF2-40B4-BE49-F238E27FC236}">
                    <a16:creationId xmlns:a16="http://schemas.microsoft.com/office/drawing/2014/main" id="{EE414705-7936-4BC8-AA6D-6A53039F3C7A}"/>
                  </a:ext>
                </a:extLst>
              </p:cNvPr>
              <p:cNvSpPr>
                <a:spLocks noChangeArrowheads="1"/>
              </p:cNvSpPr>
              <p:nvPr/>
            </p:nvSpPr>
            <p:spPr bwMode="auto">
              <a:xfrm>
                <a:off x="2111" y="83"/>
                <a:ext cx="35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居宅サービス計画書（２）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1" name="Rectangle 218">
                <a:extLst>
                  <a:ext uri="{FF2B5EF4-FFF2-40B4-BE49-F238E27FC236}">
                    <a16:creationId xmlns:a16="http://schemas.microsoft.com/office/drawing/2014/main" id="{D6E00708-039F-4F2D-A21A-12C92389B713}"/>
                  </a:ext>
                </a:extLst>
              </p:cNvPr>
              <p:cNvSpPr>
                <a:spLocks noChangeArrowheads="1"/>
              </p:cNvSpPr>
              <p:nvPr/>
            </p:nvSpPr>
            <p:spPr bwMode="auto">
              <a:xfrm>
                <a:off x="218" y="4345"/>
                <a:ext cx="156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※１「保険給付対象か否かの区分」について、保険給付対象内サービスについては○印を付ける。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2" name="Rectangle 219">
                <a:extLst>
                  <a:ext uri="{FF2B5EF4-FFF2-40B4-BE49-F238E27FC236}">
                    <a16:creationId xmlns:a16="http://schemas.microsoft.com/office/drawing/2014/main" id="{B4FBEE8D-CA5F-435E-893C-A48B0D945079}"/>
                  </a:ext>
                </a:extLst>
              </p:cNvPr>
              <p:cNvSpPr>
                <a:spLocks noChangeArrowheads="1"/>
              </p:cNvSpPr>
              <p:nvPr/>
            </p:nvSpPr>
            <p:spPr bwMode="auto">
              <a:xfrm>
                <a:off x="218" y="4445"/>
                <a:ext cx="100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※２「当該サービス提供を行う事業所」について記入する。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3" name="Rectangle 220">
                <a:extLst>
                  <a:ext uri="{FF2B5EF4-FFF2-40B4-BE49-F238E27FC236}">
                    <a16:creationId xmlns:a16="http://schemas.microsoft.com/office/drawing/2014/main" id="{C5CA28B9-2766-4ACD-BB1B-2E6B87C342DD}"/>
                  </a:ext>
                </a:extLst>
              </p:cNvPr>
              <p:cNvSpPr>
                <a:spLocks noChangeArrowheads="1"/>
              </p:cNvSpPr>
              <p:nvPr/>
            </p:nvSpPr>
            <p:spPr bwMode="auto">
              <a:xfrm>
                <a:off x="1848" y="1741"/>
                <a:ext cx="41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浴槽の出入り、立ち上がりができ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4" name="Rectangle 221">
                <a:extLst>
                  <a:ext uri="{FF2B5EF4-FFF2-40B4-BE49-F238E27FC236}">
                    <a16:creationId xmlns:a16="http://schemas.microsoft.com/office/drawing/2014/main" id="{E4D6B566-55BF-4754-BE37-9E6169B748CF}"/>
                  </a:ext>
                </a:extLst>
              </p:cNvPr>
              <p:cNvSpPr>
                <a:spLocks noChangeArrowheads="1"/>
              </p:cNvSpPr>
              <p:nvPr/>
            </p:nvSpPr>
            <p:spPr bwMode="auto">
              <a:xfrm>
                <a:off x="1848" y="1812"/>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5" name="Rectangle 222">
                <a:extLst>
                  <a:ext uri="{FF2B5EF4-FFF2-40B4-BE49-F238E27FC236}">
                    <a16:creationId xmlns:a16="http://schemas.microsoft.com/office/drawing/2014/main" id="{51C59F8D-513E-45B8-9186-23B290B1C758}"/>
                  </a:ext>
                </a:extLst>
              </p:cNvPr>
              <p:cNvSpPr>
                <a:spLocks noChangeArrowheads="1"/>
              </p:cNvSpPr>
              <p:nvPr/>
            </p:nvSpPr>
            <p:spPr bwMode="auto">
              <a:xfrm>
                <a:off x="901" y="1956"/>
                <a:ext cx="33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風呂に入るための着替え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6" name="Rectangle 223">
                <a:extLst>
                  <a:ext uri="{FF2B5EF4-FFF2-40B4-BE49-F238E27FC236}">
                    <a16:creationId xmlns:a16="http://schemas.microsoft.com/office/drawing/2014/main" id="{F2ECEC4C-7EFA-4B71-ABCC-B51C10F7F329}"/>
                  </a:ext>
                </a:extLst>
              </p:cNvPr>
              <p:cNvSpPr>
                <a:spLocks noChangeArrowheads="1"/>
              </p:cNvSpPr>
              <p:nvPr/>
            </p:nvSpPr>
            <p:spPr bwMode="auto">
              <a:xfrm>
                <a:off x="901" y="2027"/>
                <a:ext cx="33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や、体や頭を洗う動作がで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7" name="Rectangle 224">
                <a:extLst>
                  <a:ext uri="{FF2B5EF4-FFF2-40B4-BE49-F238E27FC236}">
                    <a16:creationId xmlns:a16="http://schemas.microsoft.com/office/drawing/2014/main" id="{48120BFA-9E26-4A01-B46A-64C082B8EFCD}"/>
                  </a:ext>
                </a:extLst>
              </p:cNvPr>
              <p:cNvSpPr>
                <a:spLocks noChangeArrowheads="1"/>
              </p:cNvSpPr>
              <p:nvPr/>
            </p:nvSpPr>
            <p:spPr bwMode="auto">
              <a:xfrm>
                <a:off x="901" y="2099"/>
                <a:ext cx="37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きるだけ自分でできるように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8" name="Rectangle 225">
                <a:extLst>
                  <a:ext uri="{FF2B5EF4-FFF2-40B4-BE49-F238E27FC236}">
                    <a16:creationId xmlns:a16="http://schemas.microsoft.com/office/drawing/2014/main" id="{9D1CCB49-6648-4E20-B742-54013F9AAC60}"/>
                  </a:ext>
                </a:extLst>
              </p:cNvPr>
              <p:cNvSpPr>
                <a:spLocks noChangeArrowheads="1"/>
              </p:cNvSpPr>
              <p:nvPr/>
            </p:nvSpPr>
            <p:spPr bwMode="auto">
              <a:xfrm>
                <a:off x="901" y="2171"/>
                <a:ext cx="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なる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9" name="Rectangle 226">
                <a:extLst>
                  <a:ext uri="{FF2B5EF4-FFF2-40B4-BE49-F238E27FC236}">
                    <a16:creationId xmlns:a16="http://schemas.microsoft.com/office/drawing/2014/main" id="{EDFA611E-C2EE-46C7-B6AC-8CBBA79FA110}"/>
                  </a:ext>
                </a:extLst>
              </p:cNvPr>
              <p:cNvSpPr>
                <a:spLocks noChangeArrowheads="1"/>
              </p:cNvSpPr>
              <p:nvPr/>
            </p:nvSpPr>
            <p:spPr bwMode="auto">
              <a:xfrm>
                <a:off x="1848" y="1019"/>
                <a:ext cx="46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ズボンの着脱を自分でできるように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0" name="Rectangle 227">
                <a:extLst>
                  <a:ext uri="{FF2B5EF4-FFF2-40B4-BE49-F238E27FC236}">
                    <a16:creationId xmlns:a16="http://schemas.microsoft.com/office/drawing/2014/main" id="{A2317D2A-3D07-4884-8845-AC974477D0E3}"/>
                  </a:ext>
                </a:extLst>
              </p:cNvPr>
              <p:cNvSpPr>
                <a:spLocks noChangeArrowheads="1"/>
              </p:cNvSpPr>
              <p:nvPr/>
            </p:nvSpPr>
            <p:spPr bwMode="auto">
              <a:xfrm>
                <a:off x="1848" y="1091"/>
                <a:ext cx="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なる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1" name="Rectangle 228">
                <a:extLst>
                  <a:ext uri="{FF2B5EF4-FFF2-40B4-BE49-F238E27FC236}">
                    <a16:creationId xmlns:a16="http://schemas.microsoft.com/office/drawing/2014/main" id="{154B7B5D-70EC-42B8-83AA-C5055204162C}"/>
                  </a:ext>
                </a:extLst>
              </p:cNvPr>
              <p:cNvSpPr>
                <a:spLocks noChangeArrowheads="1"/>
              </p:cNvSpPr>
              <p:nvPr/>
            </p:nvSpPr>
            <p:spPr bwMode="auto">
              <a:xfrm>
                <a:off x="901" y="1311"/>
                <a:ext cx="35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碁会所以外でも囲碁ができ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2" name="Rectangle 229">
                <a:extLst>
                  <a:ext uri="{FF2B5EF4-FFF2-40B4-BE49-F238E27FC236}">
                    <a16:creationId xmlns:a16="http://schemas.microsoft.com/office/drawing/2014/main" id="{8393EFF0-74CC-47EE-9654-D53669229C2E}"/>
                  </a:ext>
                </a:extLst>
              </p:cNvPr>
              <p:cNvSpPr>
                <a:spLocks noChangeArrowheads="1"/>
              </p:cNvSpPr>
              <p:nvPr/>
            </p:nvSpPr>
            <p:spPr bwMode="auto">
              <a:xfrm>
                <a:off x="901" y="1382"/>
                <a:ext cx="17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るようになる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3" name="Rectangle 230">
                <a:extLst>
                  <a:ext uri="{FF2B5EF4-FFF2-40B4-BE49-F238E27FC236}">
                    <a16:creationId xmlns:a16="http://schemas.microsoft.com/office/drawing/2014/main" id="{EC63234A-C0B8-4BD1-B673-D0A8EBCB2C62}"/>
                  </a:ext>
                </a:extLst>
              </p:cNvPr>
              <p:cNvSpPr>
                <a:spLocks noChangeArrowheads="1"/>
              </p:cNvSpPr>
              <p:nvPr/>
            </p:nvSpPr>
            <p:spPr bwMode="auto">
              <a:xfrm>
                <a:off x="1848" y="1311"/>
                <a:ext cx="43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囲碁ができる新しい友人を見つけ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4" name="Rectangle 231">
                <a:extLst>
                  <a:ext uri="{FF2B5EF4-FFF2-40B4-BE49-F238E27FC236}">
                    <a16:creationId xmlns:a16="http://schemas.microsoft.com/office/drawing/2014/main" id="{2E64AB80-E503-4201-9824-7F800D5AA217}"/>
                  </a:ext>
                </a:extLst>
              </p:cNvPr>
              <p:cNvSpPr>
                <a:spLocks noChangeArrowheads="1"/>
              </p:cNvSpPr>
              <p:nvPr/>
            </p:nvSpPr>
            <p:spPr bwMode="auto">
              <a:xfrm>
                <a:off x="1848" y="1382"/>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5" name="Rectangle 232">
                <a:extLst>
                  <a:ext uri="{FF2B5EF4-FFF2-40B4-BE49-F238E27FC236}">
                    <a16:creationId xmlns:a16="http://schemas.microsoft.com/office/drawing/2014/main" id="{C50877BE-3609-4466-9D74-F0AB642A2F1A}"/>
                  </a:ext>
                </a:extLst>
              </p:cNvPr>
              <p:cNvSpPr>
                <a:spLocks noChangeArrowheads="1"/>
              </p:cNvSpPr>
              <p:nvPr/>
            </p:nvSpPr>
            <p:spPr bwMode="auto">
              <a:xfrm>
                <a:off x="218" y="3341"/>
                <a:ext cx="36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病気の再発防止に気をつけ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6" name="Rectangle 233">
                <a:extLst>
                  <a:ext uri="{FF2B5EF4-FFF2-40B4-BE49-F238E27FC236}">
                    <a16:creationId xmlns:a16="http://schemas.microsoft.com/office/drawing/2014/main" id="{020E3BB2-AEA6-4DCD-9D11-27EBEBD08E7A}"/>
                  </a:ext>
                </a:extLst>
              </p:cNvPr>
              <p:cNvSpPr>
                <a:spLocks noChangeArrowheads="1"/>
              </p:cNvSpPr>
              <p:nvPr/>
            </p:nvSpPr>
            <p:spPr bwMode="auto">
              <a:xfrm>
                <a:off x="218" y="3413"/>
                <a:ext cx="3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ながら元気を取り戻したい。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7" name="Rectangle 234">
                <a:extLst>
                  <a:ext uri="{FF2B5EF4-FFF2-40B4-BE49-F238E27FC236}">
                    <a16:creationId xmlns:a16="http://schemas.microsoft.com/office/drawing/2014/main" id="{811A66DD-5B73-4708-B20E-434A91E84793}"/>
                  </a:ext>
                </a:extLst>
              </p:cNvPr>
              <p:cNvSpPr>
                <a:spLocks noChangeArrowheads="1"/>
              </p:cNvSpPr>
              <p:nvPr/>
            </p:nvSpPr>
            <p:spPr bwMode="auto">
              <a:xfrm>
                <a:off x="901" y="3380"/>
                <a:ext cx="30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脳梗塞の再発をしない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8" name="Rectangle 235">
                <a:extLst>
                  <a:ext uri="{FF2B5EF4-FFF2-40B4-BE49-F238E27FC236}">
                    <a16:creationId xmlns:a16="http://schemas.microsoft.com/office/drawing/2014/main" id="{A71FD796-77B0-443D-920B-3E496CCD6472}"/>
                  </a:ext>
                </a:extLst>
              </p:cNvPr>
              <p:cNvSpPr>
                <a:spLocks noChangeArrowheads="1"/>
              </p:cNvSpPr>
              <p:nvPr/>
            </p:nvSpPr>
            <p:spPr bwMode="auto">
              <a:xfrm>
                <a:off x="218" y="1741"/>
                <a:ext cx="39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家の風呂にゆっくり入りたい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9" name="Rectangle 236">
                <a:extLst>
                  <a:ext uri="{FF2B5EF4-FFF2-40B4-BE49-F238E27FC236}">
                    <a16:creationId xmlns:a16="http://schemas.microsoft.com/office/drawing/2014/main" id="{D5D8BF6A-08D0-4B43-A793-7D9EFAEC8318}"/>
                  </a:ext>
                </a:extLst>
              </p:cNvPr>
              <p:cNvSpPr>
                <a:spLocks noChangeArrowheads="1"/>
              </p:cNvSpPr>
              <p:nvPr/>
            </p:nvSpPr>
            <p:spPr bwMode="auto">
              <a:xfrm>
                <a:off x="901" y="1019"/>
                <a:ext cx="33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外出先でもトイレに困らな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20" name="Rectangle 237">
                <a:extLst>
                  <a:ext uri="{FF2B5EF4-FFF2-40B4-BE49-F238E27FC236}">
                    <a16:creationId xmlns:a16="http://schemas.microsoft.com/office/drawing/2014/main" id="{6EC56655-FBA8-43ED-8546-1600C8CCD10A}"/>
                  </a:ext>
                </a:extLst>
              </p:cNvPr>
              <p:cNvSpPr>
                <a:spLocks noChangeArrowheads="1"/>
              </p:cNvSpPr>
              <p:nvPr/>
            </p:nvSpPr>
            <p:spPr bwMode="auto">
              <a:xfrm>
                <a:off x="901" y="1091"/>
                <a:ext cx="1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いようにする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21" name="Rectangle 238">
                <a:extLst>
                  <a:ext uri="{FF2B5EF4-FFF2-40B4-BE49-F238E27FC236}">
                    <a16:creationId xmlns:a16="http://schemas.microsoft.com/office/drawing/2014/main" id="{E2C2DB27-7CC6-4ED1-AB25-D6C765F79017}"/>
                  </a:ext>
                </a:extLst>
              </p:cNvPr>
              <p:cNvSpPr>
                <a:spLocks noChangeArrowheads="1"/>
              </p:cNvSpPr>
              <p:nvPr/>
            </p:nvSpPr>
            <p:spPr bwMode="auto">
              <a:xfrm>
                <a:off x="901" y="1741"/>
                <a:ext cx="35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湯船につかることができる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22" name="Line 239">
                <a:extLst>
                  <a:ext uri="{FF2B5EF4-FFF2-40B4-BE49-F238E27FC236}">
                    <a16:creationId xmlns:a16="http://schemas.microsoft.com/office/drawing/2014/main" id="{12A8DF96-DF46-4BE4-885D-2BF7767A7A54}"/>
                  </a:ext>
                </a:extLst>
              </p:cNvPr>
              <p:cNvSpPr>
                <a:spLocks noChangeShapeType="1"/>
              </p:cNvSpPr>
              <p:nvPr/>
            </p:nvSpPr>
            <p:spPr bwMode="auto">
              <a:xfrm>
                <a:off x="2677" y="73"/>
                <a:ext cx="0" cy="5"/>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3" name="Rectangle 240">
                <a:extLst>
                  <a:ext uri="{FF2B5EF4-FFF2-40B4-BE49-F238E27FC236}">
                    <a16:creationId xmlns:a16="http://schemas.microsoft.com/office/drawing/2014/main" id="{3EC0B47A-6F7A-45EF-907A-3C844EFB403C}"/>
                  </a:ext>
                </a:extLst>
              </p:cNvPr>
              <p:cNvSpPr>
                <a:spLocks noChangeArrowheads="1"/>
              </p:cNvSpPr>
              <p:nvPr/>
            </p:nvSpPr>
            <p:spPr bwMode="auto">
              <a:xfrm>
                <a:off x="2677" y="73"/>
                <a:ext cx="4"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4" name="Line 241">
                <a:extLst>
                  <a:ext uri="{FF2B5EF4-FFF2-40B4-BE49-F238E27FC236}">
                    <a16:creationId xmlns:a16="http://schemas.microsoft.com/office/drawing/2014/main" id="{D24A4FDA-4381-4061-B212-75E331DA0639}"/>
                  </a:ext>
                </a:extLst>
              </p:cNvPr>
              <p:cNvSpPr>
                <a:spLocks noChangeShapeType="1"/>
              </p:cNvSpPr>
              <p:nvPr/>
            </p:nvSpPr>
            <p:spPr bwMode="auto">
              <a:xfrm>
                <a:off x="204" y="73"/>
                <a:ext cx="0" cy="143"/>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5" name="Rectangle 242">
                <a:extLst>
                  <a:ext uri="{FF2B5EF4-FFF2-40B4-BE49-F238E27FC236}">
                    <a16:creationId xmlns:a16="http://schemas.microsoft.com/office/drawing/2014/main" id="{7BA4A404-26AE-408F-9ADF-F45DF9F17478}"/>
                  </a:ext>
                </a:extLst>
              </p:cNvPr>
              <p:cNvSpPr>
                <a:spLocks noChangeArrowheads="1"/>
              </p:cNvSpPr>
              <p:nvPr/>
            </p:nvSpPr>
            <p:spPr bwMode="auto">
              <a:xfrm>
                <a:off x="204" y="73"/>
                <a:ext cx="5" cy="14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6" name="Line 243">
                <a:extLst>
                  <a:ext uri="{FF2B5EF4-FFF2-40B4-BE49-F238E27FC236}">
                    <a16:creationId xmlns:a16="http://schemas.microsoft.com/office/drawing/2014/main" id="{13963DD4-16BD-44D4-87FC-4A3A47ACE591}"/>
                  </a:ext>
                </a:extLst>
              </p:cNvPr>
              <p:cNvSpPr>
                <a:spLocks noChangeShapeType="1"/>
              </p:cNvSpPr>
              <p:nvPr/>
            </p:nvSpPr>
            <p:spPr bwMode="auto">
              <a:xfrm>
                <a:off x="887" y="73"/>
                <a:ext cx="0" cy="143"/>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7" name="Rectangle 244">
                <a:extLst>
                  <a:ext uri="{FF2B5EF4-FFF2-40B4-BE49-F238E27FC236}">
                    <a16:creationId xmlns:a16="http://schemas.microsoft.com/office/drawing/2014/main" id="{65C01CE5-E1C0-4D95-932A-0C33CBE868CB}"/>
                  </a:ext>
                </a:extLst>
              </p:cNvPr>
              <p:cNvSpPr>
                <a:spLocks noChangeArrowheads="1"/>
              </p:cNvSpPr>
              <p:nvPr/>
            </p:nvSpPr>
            <p:spPr bwMode="auto">
              <a:xfrm>
                <a:off x="887" y="73"/>
                <a:ext cx="5" cy="14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8" name="Line 245">
                <a:extLst>
                  <a:ext uri="{FF2B5EF4-FFF2-40B4-BE49-F238E27FC236}">
                    <a16:creationId xmlns:a16="http://schemas.microsoft.com/office/drawing/2014/main" id="{CE529327-D22D-4863-9F55-DCD0AAB6F700}"/>
                  </a:ext>
                </a:extLst>
              </p:cNvPr>
              <p:cNvSpPr>
                <a:spLocks noChangeShapeType="1"/>
              </p:cNvSpPr>
              <p:nvPr/>
            </p:nvSpPr>
            <p:spPr bwMode="auto">
              <a:xfrm>
                <a:off x="204" y="216"/>
                <a:ext cx="136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9" name="Rectangle 246">
                <a:extLst>
                  <a:ext uri="{FF2B5EF4-FFF2-40B4-BE49-F238E27FC236}">
                    <a16:creationId xmlns:a16="http://schemas.microsoft.com/office/drawing/2014/main" id="{D6FF4B2C-2AB9-48F0-BDEA-0959BD27D7F2}"/>
                  </a:ext>
                </a:extLst>
              </p:cNvPr>
              <p:cNvSpPr>
                <a:spLocks noChangeArrowheads="1"/>
              </p:cNvSpPr>
              <p:nvPr/>
            </p:nvSpPr>
            <p:spPr bwMode="auto">
              <a:xfrm>
                <a:off x="204" y="216"/>
                <a:ext cx="136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0" name="Line 247">
                <a:extLst>
                  <a:ext uri="{FF2B5EF4-FFF2-40B4-BE49-F238E27FC236}">
                    <a16:creationId xmlns:a16="http://schemas.microsoft.com/office/drawing/2014/main" id="{02A4600D-9179-4F1E-A066-867220B84731}"/>
                  </a:ext>
                </a:extLst>
              </p:cNvPr>
              <p:cNvSpPr>
                <a:spLocks noChangeShapeType="1"/>
              </p:cNvSpPr>
              <p:nvPr/>
            </p:nvSpPr>
            <p:spPr bwMode="auto">
              <a:xfrm>
                <a:off x="1560" y="73"/>
                <a:ext cx="0" cy="143"/>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1" name="Rectangle 248">
                <a:extLst>
                  <a:ext uri="{FF2B5EF4-FFF2-40B4-BE49-F238E27FC236}">
                    <a16:creationId xmlns:a16="http://schemas.microsoft.com/office/drawing/2014/main" id="{0CEB867B-79A2-4C4B-9D4B-D21D15931F71}"/>
                  </a:ext>
                </a:extLst>
              </p:cNvPr>
              <p:cNvSpPr>
                <a:spLocks noChangeArrowheads="1"/>
              </p:cNvSpPr>
              <p:nvPr/>
            </p:nvSpPr>
            <p:spPr bwMode="auto">
              <a:xfrm>
                <a:off x="1560" y="73"/>
                <a:ext cx="5" cy="14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2" name="Line 249">
                <a:extLst>
                  <a:ext uri="{FF2B5EF4-FFF2-40B4-BE49-F238E27FC236}">
                    <a16:creationId xmlns:a16="http://schemas.microsoft.com/office/drawing/2014/main" id="{A3AD463A-E0FC-4E56-843D-FF5823E53B4F}"/>
                  </a:ext>
                </a:extLst>
              </p:cNvPr>
              <p:cNvSpPr>
                <a:spLocks noChangeShapeType="1"/>
              </p:cNvSpPr>
              <p:nvPr/>
            </p:nvSpPr>
            <p:spPr bwMode="auto">
              <a:xfrm>
                <a:off x="1565" y="216"/>
                <a:ext cx="23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3" name="Rectangle 250">
                <a:extLst>
                  <a:ext uri="{FF2B5EF4-FFF2-40B4-BE49-F238E27FC236}">
                    <a16:creationId xmlns:a16="http://schemas.microsoft.com/office/drawing/2014/main" id="{B616E053-F402-475D-B03F-839DC1F3EB7E}"/>
                  </a:ext>
                </a:extLst>
              </p:cNvPr>
              <p:cNvSpPr>
                <a:spLocks noChangeArrowheads="1"/>
              </p:cNvSpPr>
              <p:nvPr/>
            </p:nvSpPr>
            <p:spPr bwMode="auto">
              <a:xfrm>
                <a:off x="1565" y="216"/>
                <a:ext cx="23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4" name="Line 251">
                <a:extLst>
                  <a:ext uri="{FF2B5EF4-FFF2-40B4-BE49-F238E27FC236}">
                    <a16:creationId xmlns:a16="http://schemas.microsoft.com/office/drawing/2014/main" id="{F99D3677-93C3-4381-8E65-F4B7CA785387}"/>
                  </a:ext>
                </a:extLst>
              </p:cNvPr>
              <p:cNvSpPr>
                <a:spLocks noChangeShapeType="1"/>
              </p:cNvSpPr>
              <p:nvPr/>
            </p:nvSpPr>
            <p:spPr bwMode="auto">
              <a:xfrm>
                <a:off x="3934" y="73"/>
                <a:ext cx="0" cy="143"/>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5" name="Rectangle 252">
                <a:extLst>
                  <a:ext uri="{FF2B5EF4-FFF2-40B4-BE49-F238E27FC236}">
                    <a16:creationId xmlns:a16="http://schemas.microsoft.com/office/drawing/2014/main" id="{CB439B8F-1163-4EF3-A82B-684BCAA721C9}"/>
                  </a:ext>
                </a:extLst>
              </p:cNvPr>
              <p:cNvSpPr>
                <a:spLocks noChangeArrowheads="1"/>
              </p:cNvSpPr>
              <p:nvPr/>
            </p:nvSpPr>
            <p:spPr bwMode="auto">
              <a:xfrm>
                <a:off x="3934" y="73"/>
                <a:ext cx="5" cy="14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6" name="Line 253">
                <a:extLst>
                  <a:ext uri="{FF2B5EF4-FFF2-40B4-BE49-F238E27FC236}">
                    <a16:creationId xmlns:a16="http://schemas.microsoft.com/office/drawing/2014/main" id="{F114D764-E2C9-4A7D-B90A-08FCEDD69F72}"/>
                  </a:ext>
                </a:extLst>
              </p:cNvPr>
              <p:cNvSpPr>
                <a:spLocks noChangeShapeType="1"/>
              </p:cNvSpPr>
              <p:nvPr/>
            </p:nvSpPr>
            <p:spPr bwMode="auto">
              <a:xfrm>
                <a:off x="4061" y="73"/>
                <a:ext cx="0" cy="76"/>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7" name="Rectangle 254">
                <a:extLst>
                  <a:ext uri="{FF2B5EF4-FFF2-40B4-BE49-F238E27FC236}">
                    <a16:creationId xmlns:a16="http://schemas.microsoft.com/office/drawing/2014/main" id="{ED0AB8FB-A20D-4077-9C42-0F6B9F3EF3F1}"/>
                  </a:ext>
                </a:extLst>
              </p:cNvPr>
              <p:cNvSpPr>
                <a:spLocks noChangeArrowheads="1"/>
              </p:cNvSpPr>
              <p:nvPr/>
            </p:nvSpPr>
            <p:spPr bwMode="auto">
              <a:xfrm>
                <a:off x="4061" y="73"/>
                <a:ext cx="5" cy="7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8" name="Line 255">
                <a:extLst>
                  <a:ext uri="{FF2B5EF4-FFF2-40B4-BE49-F238E27FC236}">
                    <a16:creationId xmlns:a16="http://schemas.microsoft.com/office/drawing/2014/main" id="{BEB691EE-F7E2-452F-89B8-1BB8836C01A9}"/>
                  </a:ext>
                </a:extLst>
              </p:cNvPr>
              <p:cNvSpPr>
                <a:spLocks noChangeShapeType="1"/>
              </p:cNvSpPr>
              <p:nvPr/>
            </p:nvSpPr>
            <p:spPr bwMode="auto">
              <a:xfrm>
                <a:off x="4631" y="73"/>
                <a:ext cx="0" cy="76"/>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9" name="Rectangle 256">
                <a:extLst>
                  <a:ext uri="{FF2B5EF4-FFF2-40B4-BE49-F238E27FC236}">
                    <a16:creationId xmlns:a16="http://schemas.microsoft.com/office/drawing/2014/main" id="{3E63D18F-8F1A-4F1A-A305-4B951DB03B2E}"/>
                  </a:ext>
                </a:extLst>
              </p:cNvPr>
              <p:cNvSpPr>
                <a:spLocks noChangeArrowheads="1"/>
              </p:cNvSpPr>
              <p:nvPr/>
            </p:nvSpPr>
            <p:spPr bwMode="auto">
              <a:xfrm>
                <a:off x="4631" y="73"/>
                <a:ext cx="5" cy="7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0" name="Line 257">
                <a:extLst>
                  <a:ext uri="{FF2B5EF4-FFF2-40B4-BE49-F238E27FC236}">
                    <a16:creationId xmlns:a16="http://schemas.microsoft.com/office/drawing/2014/main" id="{A76B41A4-6FB7-4AD3-A70B-FB7B0E428C04}"/>
                  </a:ext>
                </a:extLst>
              </p:cNvPr>
              <p:cNvSpPr>
                <a:spLocks noChangeShapeType="1"/>
              </p:cNvSpPr>
              <p:nvPr/>
            </p:nvSpPr>
            <p:spPr bwMode="auto">
              <a:xfrm>
                <a:off x="4777" y="73"/>
                <a:ext cx="0" cy="143"/>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1" name="Rectangle 258">
                <a:extLst>
                  <a:ext uri="{FF2B5EF4-FFF2-40B4-BE49-F238E27FC236}">
                    <a16:creationId xmlns:a16="http://schemas.microsoft.com/office/drawing/2014/main" id="{7BE858BD-0522-4959-8944-A5BCD6338384}"/>
                  </a:ext>
                </a:extLst>
              </p:cNvPr>
              <p:cNvSpPr>
                <a:spLocks noChangeArrowheads="1"/>
              </p:cNvSpPr>
              <p:nvPr/>
            </p:nvSpPr>
            <p:spPr bwMode="auto">
              <a:xfrm>
                <a:off x="4777" y="73"/>
                <a:ext cx="5" cy="14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2" name="Line 259">
                <a:extLst>
                  <a:ext uri="{FF2B5EF4-FFF2-40B4-BE49-F238E27FC236}">
                    <a16:creationId xmlns:a16="http://schemas.microsoft.com/office/drawing/2014/main" id="{3B014AB3-AB05-4BE3-B7C8-1651CD66C1C4}"/>
                  </a:ext>
                </a:extLst>
              </p:cNvPr>
              <p:cNvSpPr>
                <a:spLocks noChangeShapeType="1"/>
              </p:cNvSpPr>
              <p:nvPr/>
            </p:nvSpPr>
            <p:spPr bwMode="auto">
              <a:xfrm>
                <a:off x="3934" y="216"/>
                <a:ext cx="11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3" name="Rectangle 260">
                <a:extLst>
                  <a:ext uri="{FF2B5EF4-FFF2-40B4-BE49-F238E27FC236}">
                    <a16:creationId xmlns:a16="http://schemas.microsoft.com/office/drawing/2014/main" id="{58394AE0-D5EE-4875-A2CF-D2FECAC539E9}"/>
                  </a:ext>
                </a:extLst>
              </p:cNvPr>
              <p:cNvSpPr>
                <a:spLocks noChangeArrowheads="1"/>
              </p:cNvSpPr>
              <p:nvPr/>
            </p:nvSpPr>
            <p:spPr bwMode="auto">
              <a:xfrm>
                <a:off x="3934" y="216"/>
                <a:ext cx="113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4" name="Line 261">
                <a:extLst>
                  <a:ext uri="{FF2B5EF4-FFF2-40B4-BE49-F238E27FC236}">
                    <a16:creationId xmlns:a16="http://schemas.microsoft.com/office/drawing/2014/main" id="{D127D2DA-8EFB-46D7-A092-7EF543B7DB0E}"/>
                  </a:ext>
                </a:extLst>
              </p:cNvPr>
              <p:cNvSpPr>
                <a:spLocks noChangeShapeType="1"/>
              </p:cNvSpPr>
              <p:nvPr/>
            </p:nvSpPr>
            <p:spPr bwMode="auto">
              <a:xfrm>
                <a:off x="5060" y="73"/>
                <a:ext cx="0" cy="143"/>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5" name="Rectangle 262">
                <a:extLst>
                  <a:ext uri="{FF2B5EF4-FFF2-40B4-BE49-F238E27FC236}">
                    <a16:creationId xmlns:a16="http://schemas.microsoft.com/office/drawing/2014/main" id="{6929B831-3357-47BA-A097-464422064F38}"/>
                  </a:ext>
                </a:extLst>
              </p:cNvPr>
              <p:cNvSpPr>
                <a:spLocks noChangeArrowheads="1"/>
              </p:cNvSpPr>
              <p:nvPr/>
            </p:nvSpPr>
            <p:spPr bwMode="auto">
              <a:xfrm>
                <a:off x="5060" y="73"/>
                <a:ext cx="4" cy="14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6" name="Line 263">
                <a:extLst>
                  <a:ext uri="{FF2B5EF4-FFF2-40B4-BE49-F238E27FC236}">
                    <a16:creationId xmlns:a16="http://schemas.microsoft.com/office/drawing/2014/main" id="{488B18C1-4BA6-4F83-A2CA-E011E62F46C0}"/>
                  </a:ext>
                </a:extLst>
              </p:cNvPr>
              <p:cNvSpPr>
                <a:spLocks noChangeShapeType="1"/>
              </p:cNvSpPr>
              <p:nvPr/>
            </p:nvSpPr>
            <p:spPr bwMode="auto">
              <a:xfrm>
                <a:off x="204" y="221"/>
                <a:ext cx="0" cy="6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7" name="Rectangle 264">
                <a:extLst>
                  <a:ext uri="{FF2B5EF4-FFF2-40B4-BE49-F238E27FC236}">
                    <a16:creationId xmlns:a16="http://schemas.microsoft.com/office/drawing/2014/main" id="{2359549B-9986-4AC1-9DBB-256E2DF9B56D}"/>
                  </a:ext>
                </a:extLst>
              </p:cNvPr>
              <p:cNvSpPr>
                <a:spLocks noChangeArrowheads="1"/>
              </p:cNvSpPr>
              <p:nvPr/>
            </p:nvSpPr>
            <p:spPr bwMode="auto">
              <a:xfrm>
                <a:off x="204" y="221"/>
                <a:ext cx="5" cy="6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8" name="Line 265">
                <a:extLst>
                  <a:ext uri="{FF2B5EF4-FFF2-40B4-BE49-F238E27FC236}">
                    <a16:creationId xmlns:a16="http://schemas.microsoft.com/office/drawing/2014/main" id="{BB8946D8-79C7-4381-BC04-82B18E7CA325}"/>
                  </a:ext>
                </a:extLst>
              </p:cNvPr>
              <p:cNvSpPr>
                <a:spLocks noChangeShapeType="1"/>
              </p:cNvSpPr>
              <p:nvPr/>
            </p:nvSpPr>
            <p:spPr bwMode="auto">
              <a:xfrm>
                <a:off x="887" y="221"/>
                <a:ext cx="0" cy="6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9" name="Rectangle 266">
                <a:extLst>
                  <a:ext uri="{FF2B5EF4-FFF2-40B4-BE49-F238E27FC236}">
                    <a16:creationId xmlns:a16="http://schemas.microsoft.com/office/drawing/2014/main" id="{740764E9-6C24-4E92-A9B6-81178E95608B}"/>
                  </a:ext>
                </a:extLst>
              </p:cNvPr>
              <p:cNvSpPr>
                <a:spLocks noChangeArrowheads="1"/>
              </p:cNvSpPr>
              <p:nvPr/>
            </p:nvSpPr>
            <p:spPr bwMode="auto">
              <a:xfrm>
                <a:off x="887" y="221"/>
                <a:ext cx="5" cy="6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0" name="Line 267">
                <a:extLst>
                  <a:ext uri="{FF2B5EF4-FFF2-40B4-BE49-F238E27FC236}">
                    <a16:creationId xmlns:a16="http://schemas.microsoft.com/office/drawing/2014/main" id="{E0968FB7-159B-48AD-B2E8-88D17B572CB8}"/>
                  </a:ext>
                </a:extLst>
              </p:cNvPr>
              <p:cNvSpPr>
                <a:spLocks noChangeShapeType="1"/>
              </p:cNvSpPr>
              <p:nvPr/>
            </p:nvSpPr>
            <p:spPr bwMode="auto">
              <a:xfrm>
                <a:off x="2973" y="73"/>
                <a:ext cx="0" cy="215"/>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1" name="Rectangle 268">
                <a:extLst>
                  <a:ext uri="{FF2B5EF4-FFF2-40B4-BE49-F238E27FC236}">
                    <a16:creationId xmlns:a16="http://schemas.microsoft.com/office/drawing/2014/main" id="{93F51E7C-0A8B-478B-8FC3-D21B5B4137B7}"/>
                  </a:ext>
                </a:extLst>
              </p:cNvPr>
              <p:cNvSpPr>
                <a:spLocks noChangeArrowheads="1"/>
              </p:cNvSpPr>
              <p:nvPr/>
            </p:nvSpPr>
            <p:spPr bwMode="auto">
              <a:xfrm>
                <a:off x="2973" y="73"/>
                <a:ext cx="5" cy="21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2" name="Line 269">
                <a:extLst>
                  <a:ext uri="{FF2B5EF4-FFF2-40B4-BE49-F238E27FC236}">
                    <a16:creationId xmlns:a16="http://schemas.microsoft.com/office/drawing/2014/main" id="{D733F833-2E0C-4D2A-BE55-2D7157C35E61}"/>
                  </a:ext>
                </a:extLst>
              </p:cNvPr>
              <p:cNvSpPr>
                <a:spLocks noChangeShapeType="1"/>
              </p:cNvSpPr>
              <p:nvPr/>
            </p:nvSpPr>
            <p:spPr bwMode="auto">
              <a:xfrm>
                <a:off x="209" y="288"/>
                <a:ext cx="51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3" name="Rectangle 270">
                <a:extLst>
                  <a:ext uri="{FF2B5EF4-FFF2-40B4-BE49-F238E27FC236}">
                    <a16:creationId xmlns:a16="http://schemas.microsoft.com/office/drawing/2014/main" id="{52E1F1C0-4C64-4B5D-BC54-CB4D6F81050F}"/>
                  </a:ext>
                </a:extLst>
              </p:cNvPr>
              <p:cNvSpPr>
                <a:spLocks noChangeArrowheads="1"/>
              </p:cNvSpPr>
              <p:nvPr/>
            </p:nvSpPr>
            <p:spPr bwMode="auto">
              <a:xfrm>
                <a:off x="209" y="288"/>
                <a:ext cx="516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4" name="Line 271">
                <a:extLst>
                  <a:ext uri="{FF2B5EF4-FFF2-40B4-BE49-F238E27FC236}">
                    <a16:creationId xmlns:a16="http://schemas.microsoft.com/office/drawing/2014/main" id="{0801F663-229E-4B2B-81BB-7584AB5B4F42}"/>
                  </a:ext>
                </a:extLst>
              </p:cNvPr>
              <p:cNvSpPr>
                <a:spLocks noChangeShapeType="1"/>
              </p:cNvSpPr>
              <p:nvPr/>
            </p:nvSpPr>
            <p:spPr bwMode="auto">
              <a:xfrm>
                <a:off x="5370" y="73"/>
                <a:ext cx="0" cy="215"/>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5" name="Rectangle 272">
                <a:extLst>
                  <a:ext uri="{FF2B5EF4-FFF2-40B4-BE49-F238E27FC236}">
                    <a16:creationId xmlns:a16="http://schemas.microsoft.com/office/drawing/2014/main" id="{619DD927-8988-4FF7-9F08-AF6F4A6B0F6F}"/>
                  </a:ext>
                </a:extLst>
              </p:cNvPr>
              <p:cNvSpPr>
                <a:spLocks noChangeArrowheads="1"/>
              </p:cNvSpPr>
              <p:nvPr/>
            </p:nvSpPr>
            <p:spPr bwMode="auto">
              <a:xfrm>
                <a:off x="5370" y="73"/>
                <a:ext cx="5" cy="21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6" name="Line 273">
                <a:extLst>
                  <a:ext uri="{FF2B5EF4-FFF2-40B4-BE49-F238E27FC236}">
                    <a16:creationId xmlns:a16="http://schemas.microsoft.com/office/drawing/2014/main" id="{F67385F4-1FA5-45E1-B3EB-A6C1A8AF4579}"/>
                  </a:ext>
                </a:extLst>
              </p:cNvPr>
              <p:cNvSpPr>
                <a:spLocks noChangeShapeType="1"/>
              </p:cNvSpPr>
              <p:nvPr/>
            </p:nvSpPr>
            <p:spPr bwMode="auto">
              <a:xfrm>
                <a:off x="1560" y="221"/>
                <a:ext cx="0" cy="6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7" name="Rectangle 274">
                <a:extLst>
                  <a:ext uri="{FF2B5EF4-FFF2-40B4-BE49-F238E27FC236}">
                    <a16:creationId xmlns:a16="http://schemas.microsoft.com/office/drawing/2014/main" id="{A30E6138-0CDD-49CB-9CCB-6F239123767B}"/>
                  </a:ext>
                </a:extLst>
              </p:cNvPr>
              <p:cNvSpPr>
                <a:spLocks noChangeArrowheads="1"/>
              </p:cNvSpPr>
              <p:nvPr/>
            </p:nvSpPr>
            <p:spPr bwMode="auto">
              <a:xfrm>
                <a:off x="1560" y="221"/>
                <a:ext cx="5" cy="6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8" name="Line 275">
                <a:extLst>
                  <a:ext uri="{FF2B5EF4-FFF2-40B4-BE49-F238E27FC236}">
                    <a16:creationId xmlns:a16="http://schemas.microsoft.com/office/drawing/2014/main" id="{DACA277F-9543-43B4-8C0C-9EC0619A607A}"/>
                  </a:ext>
                </a:extLst>
              </p:cNvPr>
              <p:cNvSpPr>
                <a:spLocks noChangeShapeType="1"/>
              </p:cNvSpPr>
              <p:nvPr/>
            </p:nvSpPr>
            <p:spPr bwMode="auto">
              <a:xfrm>
                <a:off x="1834" y="73"/>
                <a:ext cx="0" cy="215"/>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9" name="Rectangle 276">
                <a:extLst>
                  <a:ext uri="{FF2B5EF4-FFF2-40B4-BE49-F238E27FC236}">
                    <a16:creationId xmlns:a16="http://schemas.microsoft.com/office/drawing/2014/main" id="{8C14F216-9216-45E4-8667-8A1C5E92C80E}"/>
                  </a:ext>
                </a:extLst>
              </p:cNvPr>
              <p:cNvSpPr>
                <a:spLocks noChangeArrowheads="1"/>
              </p:cNvSpPr>
              <p:nvPr/>
            </p:nvSpPr>
            <p:spPr bwMode="auto">
              <a:xfrm>
                <a:off x="1834" y="73"/>
                <a:ext cx="4" cy="21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0" name="Line 277">
                <a:extLst>
                  <a:ext uri="{FF2B5EF4-FFF2-40B4-BE49-F238E27FC236}">
                    <a16:creationId xmlns:a16="http://schemas.microsoft.com/office/drawing/2014/main" id="{82DAA41F-FC06-4BFE-B369-F0C2188E32B6}"/>
                  </a:ext>
                </a:extLst>
              </p:cNvPr>
              <p:cNvSpPr>
                <a:spLocks noChangeShapeType="1"/>
              </p:cNvSpPr>
              <p:nvPr/>
            </p:nvSpPr>
            <p:spPr bwMode="auto">
              <a:xfrm>
                <a:off x="2677" y="149"/>
                <a:ext cx="0" cy="139"/>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1" name="Rectangle 278">
                <a:extLst>
                  <a:ext uri="{FF2B5EF4-FFF2-40B4-BE49-F238E27FC236}">
                    <a16:creationId xmlns:a16="http://schemas.microsoft.com/office/drawing/2014/main" id="{E09FA00B-BFC0-435A-BD5F-C9AC310FF5E2}"/>
                  </a:ext>
                </a:extLst>
              </p:cNvPr>
              <p:cNvSpPr>
                <a:spLocks noChangeArrowheads="1"/>
              </p:cNvSpPr>
              <p:nvPr/>
            </p:nvSpPr>
            <p:spPr bwMode="auto">
              <a:xfrm>
                <a:off x="2677" y="149"/>
                <a:ext cx="4" cy="139"/>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2" name="Line 279">
                <a:extLst>
                  <a:ext uri="{FF2B5EF4-FFF2-40B4-BE49-F238E27FC236}">
                    <a16:creationId xmlns:a16="http://schemas.microsoft.com/office/drawing/2014/main" id="{6E278592-4377-4775-B1C6-87274C00B3C7}"/>
                  </a:ext>
                </a:extLst>
              </p:cNvPr>
              <p:cNvSpPr>
                <a:spLocks noChangeShapeType="1"/>
              </p:cNvSpPr>
              <p:nvPr/>
            </p:nvSpPr>
            <p:spPr bwMode="auto">
              <a:xfrm>
                <a:off x="3934" y="221"/>
                <a:ext cx="0" cy="6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3" name="Rectangle 280">
                <a:extLst>
                  <a:ext uri="{FF2B5EF4-FFF2-40B4-BE49-F238E27FC236}">
                    <a16:creationId xmlns:a16="http://schemas.microsoft.com/office/drawing/2014/main" id="{0DFFA4C0-7CFC-458F-A56D-47292218547E}"/>
                  </a:ext>
                </a:extLst>
              </p:cNvPr>
              <p:cNvSpPr>
                <a:spLocks noChangeArrowheads="1"/>
              </p:cNvSpPr>
              <p:nvPr/>
            </p:nvSpPr>
            <p:spPr bwMode="auto">
              <a:xfrm>
                <a:off x="3934" y="221"/>
                <a:ext cx="5" cy="6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4" name="Line 281">
                <a:extLst>
                  <a:ext uri="{FF2B5EF4-FFF2-40B4-BE49-F238E27FC236}">
                    <a16:creationId xmlns:a16="http://schemas.microsoft.com/office/drawing/2014/main" id="{F6ADEFBF-C47C-4240-9F90-DBEAB7C615A9}"/>
                  </a:ext>
                </a:extLst>
              </p:cNvPr>
              <p:cNvSpPr>
                <a:spLocks noChangeShapeType="1"/>
              </p:cNvSpPr>
              <p:nvPr/>
            </p:nvSpPr>
            <p:spPr bwMode="auto">
              <a:xfrm>
                <a:off x="4061" y="221"/>
                <a:ext cx="0" cy="6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5" name="Rectangle 282">
                <a:extLst>
                  <a:ext uri="{FF2B5EF4-FFF2-40B4-BE49-F238E27FC236}">
                    <a16:creationId xmlns:a16="http://schemas.microsoft.com/office/drawing/2014/main" id="{BFFD20EC-3F2D-42D5-885C-AB9209A3D732}"/>
                  </a:ext>
                </a:extLst>
              </p:cNvPr>
              <p:cNvSpPr>
                <a:spLocks noChangeArrowheads="1"/>
              </p:cNvSpPr>
              <p:nvPr/>
            </p:nvSpPr>
            <p:spPr bwMode="auto">
              <a:xfrm>
                <a:off x="4061" y="221"/>
                <a:ext cx="5" cy="6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6" name="Line 283">
                <a:extLst>
                  <a:ext uri="{FF2B5EF4-FFF2-40B4-BE49-F238E27FC236}">
                    <a16:creationId xmlns:a16="http://schemas.microsoft.com/office/drawing/2014/main" id="{64235CCB-87A7-4069-8743-D66D715F978C}"/>
                  </a:ext>
                </a:extLst>
              </p:cNvPr>
              <p:cNvSpPr>
                <a:spLocks noChangeShapeType="1"/>
              </p:cNvSpPr>
              <p:nvPr/>
            </p:nvSpPr>
            <p:spPr bwMode="auto">
              <a:xfrm>
                <a:off x="4631" y="221"/>
                <a:ext cx="0" cy="6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7" name="Rectangle 284">
                <a:extLst>
                  <a:ext uri="{FF2B5EF4-FFF2-40B4-BE49-F238E27FC236}">
                    <a16:creationId xmlns:a16="http://schemas.microsoft.com/office/drawing/2014/main" id="{11A24F6C-F369-4007-AA57-79CE336D0E09}"/>
                  </a:ext>
                </a:extLst>
              </p:cNvPr>
              <p:cNvSpPr>
                <a:spLocks noChangeArrowheads="1"/>
              </p:cNvSpPr>
              <p:nvPr/>
            </p:nvSpPr>
            <p:spPr bwMode="auto">
              <a:xfrm>
                <a:off x="4631" y="221"/>
                <a:ext cx="5" cy="6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8" name="Line 285">
                <a:extLst>
                  <a:ext uri="{FF2B5EF4-FFF2-40B4-BE49-F238E27FC236}">
                    <a16:creationId xmlns:a16="http://schemas.microsoft.com/office/drawing/2014/main" id="{7CE7518D-2B08-4538-8739-421AD2832F49}"/>
                  </a:ext>
                </a:extLst>
              </p:cNvPr>
              <p:cNvSpPr>
                <a:spLocks noChangeShapeType="1"/>
              </p:cNvSpPr>
              <p:nvPr/>
            </p:nvSpPr>
            <p:spPr bwMode="auto">
              <a:xfrm>
                <a:off x="4777" y="221"/>
                <a:ext cx="0" cy="6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9" name="Rectangle 286">
                <a:extLst>
                  <a:ext uri="{FF2B5EF4-FFF2-40B4-BE49-F238E27FC236}">
                    <a16:creationId xmlns:a16="http://schemas.microsoft.com/office/drawing/2014/main" id="{847ED9C3-44AB-4771-AF9D-D02E705B239D}"/>
                  </a:ext>
                </a:extLst>
              </p:cNvPr>
              <p:cNvSpPr>
                <a:spLocks noChangeArrowheads="1"/>
              </p:cNvSpPr>
              <p:nvPr/>
            </p:nvSpPr>
            <p:spPr bwMode="auto">
              <a:xfrm>
                <a:off x="4777" y="221"/>
                <a:ext cx="5" cy="6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0" name="Line 287">
                <a:extLst>
                  <a:ext uri="{FF2B5EF4-FFF2-40B4-BE49-F238E27FC236}">
                    <a16:creationId xmlns:a16="http://schemas.microsoft.com/office/drawing/2014/main" id="{D236B194-B674-406E-A939-FED74C018EE1}"/>
                  </a:ext>
                </a:extLst>
              </p:cNvPr>
              <p:cNvSpPr>
                <a:spLocks noChangeShapeType="1"/>
              </p:cNvSpPr>
              <p:nvPr/>
            </p:nvSpPr>
            <p:spPr bwMode="auto">
              <a:xfrm>
                <a:off x="5060" y="221"/>
                <a:ext cx="0" cy="67"/>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1" name="Rectangle 288">
                <a:extLst>
                  <a:ext uri="{FF2B5EF4-FFF2-40B4-BE49-F238E27FC236}">
                    <a16:creationId xmlns:a16="http://schemas.microsoft.com/office/drawing/2014/main" id="{3E90C485-BDA4-4BCD-A354-F07D5BB88264}"/>
                  </a:ext>
                </a:extLst>
              </p:cNvPr>
              <p:cNvSpPr>
                <a:spLocks noChangeArrowheads="1"/>
              </p:cNvSpPr>
              <p:nvPr/>
            </p:nvSpPr>
            <p:spPr bwMode="auto">
              <a:xfrm>
                <a:off x="5060" y="221"/>
                <a:ext cx="4" cy="6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2" name="Line 289">
                <a:extLst>
                  <a:ext uri="{FF2B5EF4-FFF2-40B4-BE49-F238E27FC236}">
                    <a16:creationId xmlns:a16="http://schemas.microsoft.com/office/drawing/2014/main" id="{D8546C75-17CC-476C-B0BD-0CB4CC2D9000}"/>
                  </a:ext>
                </a:extLst>
              </p:cNvPr>
              <p:cNvSpPr>
                <a:spLocks noChangeShapeType="1"/>
              </p:cNvSpPr>
              <p:nvPr/>
            </p:nvSpPr>
            <p:spPr bwMode="auto">
              <a:xfrm>
                <a:off x="892" y="360"/>
                <a:ext cx="4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3" name="Rectangle 290">
                <a:extLst>
                  <a:ext uri="{FF2B5EF4-FFF2-40B4-BE49-F238E27FC236}">
                    <a16:creationId xmlns:a16="http://schemas.microsoft.com/office/drawing/2014/main" id="{E15A70EB-8B11-4A12-AED4-FA6332EF3FB6}"/>
                  </a:ext>
                </a:extLst>
              </p:cNvPr>
              <p:cNvSpPr>
                <a:spLocks noChangeArrowheads="1"/>
              </p:cNvSpPr>
              <p:nvPr/>
            </p:nvSpPr>
            <p:spPr bwMode="auto">
              <a:xfrm>
                <a:off x="892" y="360"/>
                <a:ext cx="448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4" name="Line 291">
                <a:extLst>
                  <a:ext uri="{FF2B5EF4-FFF2-40B4-BE49-F238E27FC236}">
                    <a16:creationId xmlns:a16="http://schemas.microsoft.com/office/drawing/2014/main" id="{B5A7DE19-3219-4501-AE33-52D6BC793CFC}"/>
                  </a:ext>
                </a:extLst>
              </p:cNvPr>
              <p:cNvSpPr>
                <a:spLocks noChangeShapeType="1"/>
              </p:cNvSpPr>
              <p:nvPr/>
            </p:nvSpPr>
            <p:spPr bwMode="auto">
              <a:xfrm>
                <a:off x="209" y="431"/>
                <a:ext cx="51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5" name="Rectangle 292">
                <a:extLst>
                  <a:ext uri="{FF2B5EF4-FFF2-40B4-BE49-F238E27FC236}">
                    <a16:creationId xmlns:a16="http://schemas.microsoft.com/office/drawing/2014/main" id="{4F874F21-8AB8-4C3B-9DCA-66CE052DBA5F}"/>
                  </a:ext>
                </a:extLst>
              </p:cNvPr>
              <p:cNvSpPr>
                <a:spLocks noChangeArrowheads="1"/>
              </p:cNvSpPr>
              <p:nvPr/>
            </p:nvSpPr>
            <p:spPr bwMode="auto">
              <a:xfrm>
                <a:off x="209" y="431"/>
                <a:ext cx="516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6" name="Line 293">
                <a:extLst>
                  <a:ext uri="{FF2B5EF4-FFF2-40B4-BE49-F238E27FC236}">
                    <a16:creationId xmlns:a16="http://schemas.microsoft.com/office/drawing/2014/main" id="{C44377B2-8F7C-44A2-9734-D8F7098959E7}"/>
                  </a:ext>
                </a:extLst>
              </p:cNvPr>
              <p:cNvSpPr>
                <a:spLocks noChangeShapeType="1"/>
              </p:cNvSpPr>
              <p:nvPr/>
            </p:nvSpPr>
            <p:spPr bwMode="auto">
              <a:xfrm>
                <a:off x="1565" y="503"/>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7" name="Rectangle 294">
                <a:extLst>
                  <a:ext uri="{FF2B5EF4-FFF2-40B4-BE49-F238E27FC236}">
                    <a16:creationId xmlns:a16="http://schemas.microsoft.com/office/drawing/2014/main" id="{DA50B069-2821-42FB-99AB-CD310A86391D}"/>
                  </a:ext>
                </a:extLst>
              </p:cNvPr>
              <p:cNvSpPr>
                <a:spLocks noChangeArrowheads="1"/>
              </p:cNvSpPr>
              <p:nvPr/>
            </p:nvSpPr>
            <p:spPr bwMode="auto">
              <a:xfrm>
                <a:off x="1565" y="503"/>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8" name="Line 295">
                <a:extLst>
                  <a:ext uri="{FF2B5EF4-FFF2-40B4-BE49-F238E27FC236}">
                    <a16:creationId xmlns:a16="http://schemas.microsoft.com/office/drawing/2014/main" id="{75F6D4CC-159B-4CC4-928D-CC7DA6977BEB}"/>
                  </a:ext>
                </a:extLst>
              </p:cNvPr>
              <p:cNvSpPr>
                <a:spLocks noChangeShapeType="1"/>
              </p:cNvSpPr>
              <p:nvPr/>
            </p:nvSpPr>
            <p:spPr bwMode="auto">
              <a:xfrm>
                <a:off x="2681" y="503"/>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9" name="Rectangle 296">
                <a:extLst>
                  <a:ext uri="{FF2B5EF4-FFF2-40B4-BE49-F238E27FC236}">
                    <a16:creationId xmlns:a16="http://schemas.microsoft.com/office/drawing/2014/main" id="{FA8AC7F8-A045-4F22-BF2F-6590683CF967}"/>
                  </a:ext>
                </a:extLst>
              </p:cNvPr>
              <p:cNvSpPr>
                <a:spLocks noChangeArrowheads="1"/>
              </p:cNvSpPr>
              <p:nvPr/>
            </p:nvSpPr>
            <p:spPr bwMode="auto">
              <a:xfrm>
                <a:off x="2681" y="503"/>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0" name="Line 297">
                <a:extLst>
                  <a:ext uri="{FF2B5EF4-FFF2-40B4-BE49-F238E27FC236}">
                    <a16:creationId xmlns:a16="http://schemas.microsoft.com/office/drawing/2014/main" id="{84541443-E9AF-41AD-90AC-DA4F6D207648}"/>
                  </a:ext>
                </a:extLst>
              </p:cNvPr>
              <p:cNvSpPr>
                <a:spLocks noChangeShapeType="1"/>
              </p:cNvSpPr>
              <p:nvPr/>
            </p:nvSpPr>
            <p:spPr bwMode="auto">
              <a:xfrm>
                <a:off x="2978" y="503"/>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1" name="Rectangle 298">
                <a:extLst>
                  <a:ext uri="{FF2B5EF4-FFF2-40B4-BE49-F238E27FC236}">
                    <a16:creationId xmlns:a16="http://schemas.microsoft.com/office/drawing/2014/main" id="{6E9D6F76-7E13-47D5-BDF6-B4A7962968C8}"/>
                  </a:ext>
                </a:extLst>
              </p:cNvPr>
              <p:cNvSpPr>
                <a:spLocks noChangeArrowheads="1"/>
              </p:cNvSpPr>
              <p:nvPr/>
            </p:nvSpPr>
            <p:spPr bwMode="auto">
              <a:xfrm>
                <a:off x="2978" y="503"/>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2" name="Line 299">
                <a:extLst>
                  <a:ext uri="{FF2B5EF4-FFF2-40B4-BE49-F238E27FC236}">
                    <a16:creationId xmlns:a16="http://schemas.microsoft.com/office/drawing/2014/main" id="{0448E22C-77DD-4065-A24B-A7B92303800B}"/>
                  </a:ext>
                </a:extLst>
              </p:cNvPr>
              <p:cNvSpPr>
                <a:spLocks noChangeShapeType="1"/>
              </p:cNvSpPr>
              <p:nvPr/>
            </p:nvSpPr>
            <p:spPr bwMode="auto">
              <a:xfrm>
                <a:off x="3939" y="503"/>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3" name="Rectangle 300">
                <a:extLst>
                  <a:ext uri="{FF2B5EF4-FFF2-40B4-BE49-F238E27FC236}">
                    <a16:creationId xmlns:a16="http://schemas.microsoft.com/office/drawing/2014/main" id="{385C77DE-82A5-4B1E-A47A-1230ABFF783A}"/>
                  </a:ext>
                </a:extLst>
              </p:cNvPr>
              <p:cNvSpPr>
                <a:spLocks noChangeArrowheads="1"/>
              </p:cNvSpPr>
              <p:nvPr/>
            </p:nvSpPr>
            <p:spPr bwMode="auto">
              <a:xfrm>
                <a:off x="3939" y="503"/>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4" name="Line 301">
                <a:extLst>
                  <a:ext uri="{FF2B5EF4-FFF2-40B4-BE49-F238E27FC236}">
                    <a16:creationId xmlns:a16="http://schemas.microsoft.com/office/drawing/2014/main" id="{A582A920-F07A-4CD9-9717-A30213C7D26D}"/>
                  </a:ext>
                </a:extLst>
              </p:cNvPr>
              <p:cNvSpPr>
                <a:spLocks noChangeShapeType="1"/>
              </p:cNvSpPr>
              <p:nvPr/>
            </p:nvSpPr>
            <p:spPr bwMode="auto">
              <a:xfrm>
                <a:off x="4066" y="503"/>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5" name="Rectangle 302">
                <a:extLst>
                  <a:ext uri="{FF2B5EF4-FFF2-40B4-BE49-F238E27FC236}">
                    <a16:creationId xmlns:a16="http://schemas.microsoft.com/office/drawing/2014/main" id="{6D0C5CDA-2B3E-43E9-8007-88A1D9C1AF6B}"/>
                  </a:ext>
                </a:extLst>
              </p:cNvPr>
              <p:cNvSpPr>
                <a:spLocks noChangeArrowheads="1"/>
              </p:cNvSpPr>
              <p:nvPr/>
            </p:nvSpPr>
            <p:spPr bwMode="auto">
              <a:xfrm>
                <a:off x="4066" y="503"/>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6" name="Line 303">
                <a:extLst>
                  <a:ext uri="{FF2B5EF4-FFF2-40B4-BE49-F238E27FC236}">
                    <a16:creationId xmlns:a16="http://schemas.microsoft.com/office/drawing/2014/main" id="{B304F362-799A-4635-97E9-897806DA7C9C}"/>
                  </a:ext>
                </a:extLst>
              </p:cNvPr>
              <p:cNvSpPr>
                <a:spLocks noChangeShapeType="1"/>
              </p:cNvSpPr>
              <p:nvPr/>
            </p:nvSpPr>
            <p:spPr bwMode="auto">
              <a:xfrm>
                <a:off x="4636" y="503"/>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7" name="Rectangle 304">
                <a:extLst>
                  <a:ext uri="{FF2B5EF4-FFF2-40B4-BE49-F238E27FC236}">
                    <a16:creationId xmlns:a16="http://schemas.microsoft.com/office/drawing/2014/main" id="{BF1B1418-DEEF-43D6-88E2-AD94B7A9E5C4}"/>
                  </a:ext>
                </a:extLst>
              </p:cNvPr>
              <p:cNvSpPr>
                <a:spLocks noChangeArrowheads="1"/>
              </p:cNvSpPr>
              <p:nvPr/>
            </p:nvSpPr>
            <p:spPr bwMode="auto">
              <a:xfrm>
                <a:off x="4636" y="503"/>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8" name="Line 305">
                <a:extLst>
                  <a:ext uri="{FF2B5EF4-FFF2-40B4-BE49-F238E27FC236}">
                    <a16:creationId xmlns:a16="http://schemas.microsoft.com/office/drawing/2014/main" id="{B006D6F2-9B1F-4345-AA43-BD561B4BAEB1}"/>
                  </a:ext>
                </a:extLst>
              </p:cNvPr>
              <p:cNvSpPr>
                <a:spLocks noChangeShapeType="1"/>
              </p:cNvSpPr>
              <p:nvPr/>
            </p:nvSpPr>
            <p:spPr bwMode="auto">
              <a:xfrm>
                <a:off x="4782" y="503"/>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9" name="Rectangle 306">
                <a:extLst>
                  <a:ext uri="{FF2B5EF4-FFF2-40B4-BE49-F238E27FC236}">
                    <a16:creationId xmlns:a16="http://schemas.microsoft.com/office/drawing/2014/main" id="{8FADC315-3062-45B8-9955-5BD7D9B440E1}"/>
                  </a:ext>
                </a:extLst>
              </p:cNvPr>
              <p:cNvSpPr>
                <a:spLocks noChangeArrowheads="1"/>
              </p:cNvSpPr>
              <p:nvPr/>
            </p:nvSpPr>
            <p:spPr bwMode="auto">
              <a:xfrm>
                <a:off x="4782" y="503"/>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0" name="Line 307">
                <a:extLst>
                  <a:ext uri="{FF2B5EF4-FFF2-40B4-BE49-F238E27FC236}">
                    <a16:creationId xmlns:a16="http://schemas.microsoft.com/office/drawing/2014/main" id="{0A4F2B77-CD0D-4B71-BB4F-4CB0D0E23C43}"/>
                  </a:ext>
                </a:extLst>
              </p:cNvPr>
              <p:cNvSpPr>
                <a:spLocks noChangeShapeType="1"/>
              </p:cNvSpPr>
              <p:nvPr/>
            </p:nvSpPr>
            <p:spPr bwMode="auto">
              <a:xfrm>
                <a:off x="5064" y="503"/>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1" name="Rectangle 308">
                <a:extLst>
                  <a:ext uri="{FF2B5EF4-FFF2-40B4-BE49-F238E27FC236}">
                    <a16:creationId xmlns:a16="http://schemas.microsoft.com/office/drawing/2014/main" id="{8A4B0DED-FC29-4E60-983A-D5FCA31FFAF1}"/>
                  </a:ext>
                </a:extLst>
              </p:cNvPr>
              <p:cNvSpPr>
                <a:spLocks noChangeArrowheads="1"/>
              </p:cNvSpPr>
              <p:nvPr/>
            </p:nvSpPr>
            <p:spPr bwMode="auto">
              <a:xfrm>
                <a:off x="5064" y="503"/>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Line 309">
                <a:extLst>
                  <a:ext uri="{FF2B5EF4-FFF2-40B4-BE49-F238E27FC236}">
                    <a16:creationId xmlns:a16="http://schemas.microsoft.com/office/drawing/2014/main" id="{553BB0BD-2580-4576-B71C-FCBCA14800DD}"/>
                  </a:ext>
                </a:extLst>
              </p:cNvPr>
              <p:cNvSpPr>
                <a:spLocks noChangeShapeType="1"/>
              </p:cNvSpPr>
              <p:nvPr/>
            </p:nvSpPr>
            <p:spPr bwMode="auto">
              <a:xfrm>
                <a:off x="892" y="575"/>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Rectangle 310">
                <a:extLst>
                  <a:ext uri="{FF2B5EF4-FFF2-40B4-BE49-F238E27FC236}">
                    <a16:creationId xmlns:a16="http://schemas.microsoft.com/office/drawing/2014/main" id="{6A52C982-50C0-4E99-8356-B2507684203C}"/>
                  </a:ext>
                </a:extLst>
              </p:cNvPr>
              <p:cNvSpPr>
                <a:spLocks noChangeArrowheads="1"/>
              </p:cNvSpPr>
              <p:nvPr/>
            </p:nvSpPr>
            <p:spPr bwMode="auto">
              <a:xfrm>
                <a:off x="892" y="575"/>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Line 311">
                <a:extLst>
                  <a:ext uri="{FF2B5EF4-FFF2-40B4-BE49-F238E27FC236}">
                    <a16:creationId xmlns:a16="http://schemas.microsoft.com/office/drawing/2014/main" id="{F7F8E793-9F06-42FA-A1EE-1A0B764EF713}"/>
                  </a:ext>
                </a:extLst>
              </p:cNvPr>
              <p:cNvSpPr>
                <a:spLocks noChangeShapeType="1"/>
              </p:cNvSpPr>
              <p:nvPr/>
            </p:nvSpPr>
            <p:spPr bwMode="auto">
              <a:xfrm>
                <a:off x="1565" y="575"/>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Rectangle 312">
                <a:extLst>
                  <a:ext uri="{FF2B5EF4-FFF2-40B4-BE49-F238E27FC236}">
                    <a16:creationId xmlns:a16="http://schemas.microsoft.com/office/drawing/2014/main" id="{3378AF8D-4879-4864-95BD-21E26C612A08}"/>
                  </a:ext>
                </a:extLst>
              </p:cNvPr>
              <p:cNvSpPr>
                <a:spLocks noChangeArrowheads="1"/>
              </p:cNvSpPr>
              <p:nvPr/>
            </p:nvSpPr>
            <p:spPr bwMode="auto">
              <a:xfrm>
                <a:off x="1565" y="575"/>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Line 313">
                <a:extLst>
                  <a:ext uri="{FF2B5EF4-FFF2-40B4-BE49-F238E27FC236}">
                    <a16:creationId xmlns:a16="http://schemas.microsoft.com/office/drawing/2014/main" id="{54DAE569-1516-467A-97E7-10AC93CA14A3}"/>
                  </a:ext>
                </a:extLst>
              </p:cNvPr>
              <p:cNvSpPr>
                <a:spLocks noChangeShapeType="1"/>
              </p:cNvSpPr>
              <p:nvPr/>
            </p:nvSpPr>
            <p:spPr bwMode="auto">
              <a:xfrm>
                <a:off x="1838" y="575"/>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Rectangle 314">
                <a:extLst>
                  <a:ext uri="{FF2B5EF4-FFF2-40B4-BE49-F238E27FC236}">
                    <a16:creationId xmlns:a16="http://schemas.microsoft.com/office/drawing/2014/main" id="{FA681C78-A74A-499B-B76F-86CEE0063A9A}"/>
                  </a:ext>
                </a:extLst>
              </p:cNvPr>
              <p:cNvSpPr>
                <a:spLocks noChangeArrowheads="1"/>
              </p:cNvSpPr>
              <p:nvPr/>
            </p:nvSpPr>
            <p:spPr bwMode="auto">
              <a:xfrm>
                <a:off x="1838" y="575"/>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Line 315">
                <a:extLst>
                  <a:ext uri="{FF2B5EF4-FFF2-40B4-BE49-F238E27FC236}">
                    <a16:creationId xmlns:a16="http://schemas.microsoft.com/office/drawing/2014/main" id="{C463F29E-296B-49C5-91F1-1FC60DF7E75B}"/>
                  </a:ext>
                </a:extLst>
              </p:cNvPr>
              <p:cNvSpPr>
                <a:spLocks noChangeShapeType="1"/>
              </p:cNvSpPr>
              <p:nvPr/>
            </p:nvSpPr>
            <p:spPr bwMode="auto">
              <a:xfrm>
                <a:off x="2681" y="575"/>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Rectangle 316">
                <a:extLst>
                  <a:ext uri="{FF2B5EF4-FFF2-40B4-BE49-F238E27FC236}">
                    <a16:creationId xmlns:a16="http://schemas.microsoft.com/office/drawing/2014/main" id="{4D045950-CF50-42CA-8212-6915FE556622}"/>
                  </a:ext>
                </a:extLst>
              </p:cNvPr>
              <p:cNvSpPr>
                <a:spLocks noChangeArrowheads="1"/>
              </p:cNvSpPr>
              <p:nvPr/>
            </p:nvSpPr>
            <p:spPr bwMode="auto">
              <a:xfrm>
                <a:off x="2681" y="575"/>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Line 317">
                <a:extLst>
                  <a:ext uri="{FF2B5EF4-FFF2-40B4-BE49-F238E27FC236}">
                    <a16:creationId xmlns:a16="http://schemas.microsoft.com/office/drawing/2014/main" id="{1EFEBE43-94F4-421D-8F53-4DD9D043BFF1}"/>
                  </a:ext>
                </a:extLst>
              </p:cNvPr>
              <p:cNvSpPr>
                <a:spLocks noChangeShapeType="1"/>
              </p:cNvSpPr>
              <p:nvPr/>
            </p:nvSpPr>
            <p:spPr bwMode="auto">
              <a:xfrm>
                <a:off x="2978" y="575"/>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Rectangle 318">
                <a:extLst>
                  <a:ext uri="{FF2B5EF4-FFF2-40B4-BE49-F238E27FC236}">
                    <a16:creationId xmlns:a16="http://schemas.microsoft.com/office/drawing/2014/main" id="{FD7536F4-61B8-4582-8C73-08DEDAD5C0A0}"/>
                  </a:ext>
                </a:extLst>
              </p:cNvPr>
              <p:cNvSpPr>
                <a:spLocks noChangeArrowheads="1"/>
              </p:cNvSpPr>
              <p:nvPr/>
            </p:nvSpPr>
            <p:spPr bwMode="auto">
              <a:xfrm>
                <a:off x="2978" y="575"/>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Line 319">
                <a:extLst>
                  <a:ext uri="{FF2B5EF4-FFF2-40B4-BE49-F238E27FC236}">
                    <a16:creationId xmlns:a16="http://schemas.microsoft.com/office/drawing/2014/main" id="{9B2B90AC-0568-498B-A9CB-E31036C1A88A}"/>
                  </a:ext>
                </a:extLst>
              </p:cNvPr>
              <p:cNvSpPr>
                <a:spLocks noChangeShapeType="1"/>
              </p:cNvSpPr>
              <p:nvPr/>
            </p:nvSpPr>
            <p:spPr bwMode="auto">
              <a:xfrm>
                <a:off x="3939" y="575"/>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Rectangle 320">
                <a:extLst>
                  <a:ext uri="{FF2B5EF4-FFF2-40B4-BE49-F238E27FC236}">
                    <a16:creationId xmlns:a16="http://schemas.microsoft.com/office/drawing/2014/main" id="{8AB2EA2F-5BCC-4B2A-8207-B415700145C6}"/>
                  </a:ext>
                </a:extLst>
              </p:cNvPr>
              <p:cNvSpPr>
                <a:spLocks noChangeArrowheads="1"/>
              </p:cNvSpPr>
              <p:nvPr/>
            </p:nvSpPr>
            <p:spPr bwMode="auto">
              <a:xfrm>
                <a:off x="3939" y="575"/>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Line 321">
                <a:extLst>
                  <a:ext uri="{FF2B5EF4-FFF2-40B4-BE49-F238E27FC236}">
                    <a16:creationId xmlns:a16="http://schemas.microsoft.com/office/drawing/2014/main" id="{7B8D9857-B8F6-4FA4-9B48-45084BDF68F9}"/>
                  </a:ext>
                </a:extLst>
              </p:cNvPr>
              <p:cNvSpPr>
                <a:spLocks noChangeShapeType="1"/>
              </p:cNvSpPr>
              <p:nvPr/>
            </p:nvSpPr>
            <p:spPr bwMode="auto">
              <a:xfrm>
                <a:off x="4066" y="575"/>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Rectangle 322">
                <a:extLst>
                  <a:ext uri="{FF2B5EF4-FFF2-40B4-BE49-F238E27FC236}">
                    <a16:creationId xmlns:a16="http://schemas.microsoft.com/office/drawing/2014/main" id="{DA6F6427-26CA-484D-9CB5-E7ACD935BABA}"/>
                  </a:ext>
                </a:extLst>
              </p:cNvPr>
              <p:cNvSpPr>
                <a:spLocks noChangeArrowheads="1"/>
              </p:cNvSpPr>
              <p:nvPr/>
            </p:nvSpPr>
            <p:spPr bwMode="auto">
              <a:xfrm>
                <a:off x="4066" y="575"/>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Line 323">
                <a:extLst>
                  <a:ext uri="{FF2B5EF4-FFF2-40B4-BE49-F238E27FC236}">
                    <a16:creationId xmlns:a16="http://schemas.microsoft.com/office/drawing/2014/main" id="{070E4D50-1260-4D12-A7EB-7391C4195097}"/>
                  </a:ext>
                </a:extLst>
              </p:cNvPr>
              <p:cNvSpPr>
                <a:spLocks noChangeShapeType="1"/>
              </p:cNvSpPr>
              <p:nvPr/>
            </p:nvSpPr>
            <p:spPr bwMode="auto">
              <a:xfrm>
                <a:off x="4636" y="575"/>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Rectangle 324">
                <a:extLst>
                  <a:ext uri="{FF2B5EF4-FFF2-40B4-BE49-F238E27FC236}">
                    <a16:creationId xmlns:a16="http://schemas.microsoft.com/office/drawing/2014/main" id="{B8077183-26A0-450D-930E-00EAD313F475}"/>
                  </a:ext>
                </a:extLst>
              </p:cNvPr>
              <p:cNvSpPr>
                <a:spLocks noChangeArrowheads="1"/>
              </p:cNvSpPr>
              <p:nvPr/>
            </p:nvSpPr>
            <p:spPr bwMode="auto">
              <a:xfrm>
                <a:off x="4636" y="575"/>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Line 325">
                <a:extLst>
                  <a:ext uri="{FF2B5EF4-FFF2-40B4-BE49-F238E27FC236}">
                    <a16:creationId xmlns:a16="http://schemas.microsoft.com/office/drawing/2014/main" id="{43931719-D552-4F87-B25F-52469C7FE9E2}"/>
                  </a:ext>
                </a:extLst>
              </p:cNvPr>
              <p:cNvSpPr>
                <a:spLocks noChangeShapeType="1"/>
              </p:cNvSpPr>
              <p:nvPr/>
            </p:nvSpPr>
            <p:spPr bwMode="auto">
              <a:xfrm>
                <a:off x="4782" y="575"/>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Rectangle 326">
                <a:extLst>
                  <a:ext uri="{FF2B5EF4-FFF2-40B4-BE49-F238E27FC236}">
                    <a16:creationId xmlns:a16="http://schemas.microsoft.com/office/drawing/2014/main" id="{FFD5B28A-69F6-43D6-BF6C-8483A67C4437}"/>
                  </a:ext>
                </a:extLst>
              </p:cNvPr>
              <p:cNvSpPr>
                <a:spLocks noChangeArrowheads="1"/>
              </p:cNvSpPr>
              <p:nvPr/>
            </p:nvSpPr>
            <p:spPr bwMode="auto">
              <a:xfrm>
                <a:off x="4782" y="575"/>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Line 327">
                <a:extLst>
                  <a:ext uri="{FF2B5EF4-FFF2-40B4-BE49-F238E27FC236}">
                    <a16:creationId xmlns:a16="http://schemas.microsoft.com/office/drawing/2014/main" id="{E3954714-8139-4554-93A9-5D49D30D3684}"/>
                  </a:ext>
                </a:extLst>
              </p:cNvPr>
              <p:cNvSpPr>
                <a:spLocks noChangeShapeType="1"/>
              </p:cNvSpPr>
              <p:nvPr/>
            </p:nvSpPr>
            <p:spPr bwMode="auto">
              <a:xfrm>
                <a:off x="5064" y="575"/>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Rectangle 328">
                <a:extLst>
                  <a:ext uri="{FF2B5EF4-FFF2-40B4-BE49-F238E27FC236}">
                    <a16:creationId xmlns:a16="http://schemas.microsoft.com/office/drawing/2014/main" id="{5EF6A8B2-0E79-4533-97D8-F873B5AB6372}"/>
                  </a:ext>
                </a:extLst>
              </p:cNvPr>
              <p:cNvSpPr>
                <a:spLocks noChangeArrowheads="1"/>
              </p:cNvSpPr>
              <p:nvPr/>
            </p:nvSpPr>
            <p:spPr bwMode="auto">
              <a:xfrm>
                <a:off x="5064" y="575"/>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Line 329">
                <a:extLst>
                  <a:ext uri="{FF2B5EF4-FFF2-40B4-BE49-F238E27FC236}">
                    <a16:creationId xmlns:a16="http://schemas.microsoft.com/office/drawing/2014/main" id="{9CFFABDA-A32C-4798-B889-0342109A5653}"/>
                  </a:ext>
                </a:extLst>
              </p:cNvPr>
              <p:cNvSpPr>
                <a:spLocks noChangeShapeType="1"/>
              </p:cNvSpPr>
              <p:nvPr/>
            </p:nvSpPr>
            <p:spPr bwMode="auto">
              <a:xfrm>
                <a:off x="892" y="646"/>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Rectangle 330">
                <a:extLst>
                  <a:ext uri="{FF2B5EF4-FFF2-40B4-BE49-F238E27FC236}">
                    <a16:creationId xmlns:a16="http://schemas.microsoft.com/office/drawing/2014/main" id="{42A07FFA-67D7-426E-ABA3-F5A5D36ACC5F}"/>
                  </a:ext>
                </a:extLst>
              </p:cNvPr>
              <p:cNvSpPr>
                <a:spLocks noChangeArrowheads="1"/>
              </p:cNvSpPr>
              <p:nvPr/>
            </p:nvSpPr>
            <p:spPr bwMode="auto">
              <a:xfrm>
                <a:off x="892" y="646"/>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Line 331">
                <a:extLst>
                  <a:ext uri="{FF2B5EF4-FFF2-40B4-BE49-F238E27FC236}">
                    <a16:creationId xmlns:a16="http://schemas.microsoft.com/office/drawing/2014/main" id="{9BE0EB13-FF22-4746-A7FB-E1BB6C01B7D1}"/>
                  </a:ext>
                </a:extLst>
              </p:cNvPr>
              <p:cNvSpPr>
                <a:spLocks noChangeShapeType="1"/>
              </p:cNvSpPr>
              <p:nvPr/>
            </p:nvSpPr>
            <p:spPr bwMode="auto">
              <a:xfrm>
                <a:off x="1565" y="646"/>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Rectangle 332">
                <a:extLst>
                  <a:ext uri="{FF2B5EF4-FFF2-40B4-BE49-F238E27FC236}">
                    <a16:creationId xmlns:a16="http://schemas.microsoft.com/office/drawing/2014/main" id="{FE17F0AD-86F3-4C92-9F28-49611EF6A095}"/>
                  </a:ext>
                </a:extLst>
              </p:cNvPr>
              <p:cNvSpPr>
                <a:spLocks noChangeArrowheads="1"/>
              </p:cNvSpPr>
              <p:nvPr/>
            </p:nvSpPr>
            <p:spPr bwMode="auto">
              <a:xfrm>
                <a:off x="1565" y="646"/>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Line 333">
                <a:extLst>
                  <a:ext uri="{FF2B5EF4-FFF2-40B4-BE49-F238E27FC236}">
                    <a16:creationId xmlns:a16="http://schemas.microsoft.com/office/drawing/2014/main" id="{9E060395-AA3D-4D8D-9B49-73DBB2D30305}"/>
                  </a:ext>
                </a:extLst>
              </p:cNvPr>
              <p:cNvSpPr>
                <a:spLocks noChangeShapeType="1"/>
              </p:cNvSpPr>
              <p:nvPr/>
            </p:nvSpPr>
            <p:spPr bwMode="auto">
              <a:xfrm>
                <a:off x="1838" y="646"/>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Rectangle 334">
                <a:extLst>
                  <a:ext uri="{FF2B5EF4-FFF2-40B4-BE49-F238E27FC236}">
                    <a16:creationId xmlns:a16="http://schemas.microsoft.com/office/drawing/2014/main" id="{92855890-E9C0-4CD9-AC9A-E8337FEC2DCF}"/>
                  </a:ext>
                </a:extLst>
              </p:cNvPr>
              <p:cNvSpPr>
                <a:spLocks noChangeArrowheads="1"/>
              </p:cNvSpPr>
              <p:nvPr/>
            </p:nvSpPr>
            <p:spPr bwMode="auto">
              <a:xfrm>
                <a:off x="1838" y="646"/>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Line 335">
                <a:extLst>
                  <a:ext uri="{FF2B5EF4-FFF2-40B4-BE49-F238E27FC236}">
                    <a16:creationId xmlns:a16="http://schemas.microsoft.com/office/drawing/2014/main" id="{1FF63A22-32E4-4222-A8DA-17C33E08AB51}"/>
                  </a:ext>
                </a:extLst>
              </p:cNvPr>
              <p:cNvSpPr>
                <a:spLocks noChangeShapeType="1"/>
              </p:cNvSpPr>
              <p:nvPr/>
            </p:nvSpPr>
            <p:spPr bwMode="auto">
              <a:xfrm>
                <a:off x="2681" y="646"/>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Rectangle 336">
                <a:extLst>
                  <a:ext uri="{FF2B5EF4-FFF2-40B4-BE49-F238E27FC236}">
                    <a16:creationId xmlns:a16="http://schemas.microsoft.com/office/drawing/2014/main" id="{268F8845-79DE-4419-A48F-2D4820BDF21A}"/>
                  </a:ext>
                </a:extLst>
              </p:cNvPr>
              <p:cNvSpPr>
                <a:spLocks noChangeArrowheads="1"/>
              </p:cNvSpPr>
              <p:nvPr/>
            </p:nvSpPr>
            <p:spPr bwMode="auto">
              <a:xfrm>
                <a:off x="2681" y="646"/>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Line 337">
                <a:extLst>
                  <a:ext uri="{FF2B5EF4-FFF2-40B4-BE49-F238E27FC236}">
                    <a16:creationId xmlns:a16="http://schemas.microsoft.com/office/drawing/2014/main" id="{5A9C9756-B399-4E06-88DF-D6A4ACD85B86}"/>
                  </a:ext>
                </a:extLst>
              </p:cNvPr>
              <p:cNvSpPr>
                <a:spLocks noChangeShapeType="1"/>
              </p:cNvSpPr>
              <p:nvPr/>
            </p:nvSpPr>
            <p:spPr bwMode="auto">
              <a:xfrm>
                <a:off x="2978" y="646"/>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Rectangle 338">
                <a:extLst>
                  <a:ext uri="{FF2B5EF4-FFF2-40B4-BE49-F238E27FC236}">
                    <a16:creationId xmlns:a16="http://schemas.microsoft.com/office/drawing/2014/main" id="{25B5E24E-B030-4058-98FA-B3E4589F39E2}"/>
                  </a:ext>
                </a:extLst>
              </p:cNvPr>
              <p:cNvSpPr>
                <a:spLocks noChangeArrowheads="1"/>
              </p:cNvSpPr>
              <p:nvPr/>
            </p:nvSpPr>
            <p:spPr bwMode="auto">
              <a:xfrm>
                <a:off x="2978" y="646"/>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Line 339">
                <a:extLst>
                  <a:ext uri="{FF2B5EF4-FFF2-40B4-BE49-F238E27FC236}">
                    <a16:creationId xmlns:a16="http://schemas.microsoft.com/office/drawing/2014/main" id="{C4BA87DE-6E69-4356-987C-02C7C17A949F}"/>
                  </a:ext>
                </a:extLst>
              </p:cNvPr>
              <p:cNvSpPr>
                <a:spLocks noChangeShapeType="1"/>
              </p:cNvSpPr>
              <p:nvPr/>
            </p:nvSpPr>
            <p:spPr bwMode="auto">
              <a:xfrm>
                <a:off x="3939" y="646"/>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Rectangle 340">
                <a:extLst>
                  <a:ext uri="{FF2B5EF4-FFF2-40B4-BE49-F238E27FC236}">
                    <a16:creationId xmlns:a16="http://schemas.microsoft.com/office/drawing/2014/main" id="{09300B18-6F1C-44D7-B53B-2DB3C2BF8BD4}"/>
                  </a:ext>
                </a:extLst>
              </p:cNvPr>
              <p:cNvSpPr>
                <a:spLocks noChangeArrowheads="1"/>
              </p:cNvSpPr>
              <p:nvPr/>
            </p:nvSpPr>
            <p:spPr bwMode="auto">
              <a:xfrm>
                <a:off x="3939" y="646"/>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Line 341">
                <a:extLst>
                  <a:ext uri="{FF2B5EF4-FFF2-40B4-BE49-F238E27FC236}">
                    <a16:creationId xmlns:a16="http://schemas.microsoft.com/office/drawing/2014/main" id="{FA3982BB-CB5E-40A9-A94E-EAAFCB852B9D}"/>
                  </a:ext>
                </a:extLst>
              </p:cNvPr>
              <p:cNvSpPr>
                <a:spLocks noChangeShapeType="1"/>
              </p:cNvSpPr>
              <p:nvPr/>
            </p:nvSpPr>
            <p:spPr bwMode="auto">
              <a:xfrm>
                <a:off x="4066" y="646"/>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Rectangle 342">
                <a:extLst>
                  <a:ext uri="{FF2B5EF4-FFF2-40B4-BE49-F238E27FC236}">
                    <a16:creationId xmlns:a16="http://schemas.microsoft.com/office/drawing/2014/main" id="{ACDAFCFF-F1CF-4564-AF61-A35365C41A0E}"/>
                  </a:ext>
                </a:extLst>
              </p:cNvPr>
              <p:cNvSpPr>
                <a:spLocks noChangeArrowheads="1"/>
              </p:cNvSpPr>
              <p:nvPr/>
            </p:nvSpPr>
            <p:spPr bwMode="auto">
              <a:xfrm>
                <a:off x="4066" y="646"/>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Line 343">
                <a:extLst>
                  <a:ext uri="{FF2B5EF4-FFF2-40B4-BE49-F238E27FC236}">
                    <a16:creationId xmlns:a16="http://schemas.microsoft.com/office/drawing/2014/main" id="{3BB303EB-70E0-48F2-BB75-12A235EB3A81}"/>
                  </a:ext>
                </a:extLst>
              </p:cNvPr>
              <p:cNvSpPr>
                <a:spLocks noChangeShapeType="1"/>
              </p:cNvSpPr>
              <p:nvPr/>
            </p:nvSpPr>
            <p:spPr bwMode="auto">
              <a:xfrm>
                <a:off x="4636" y="646"/>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Rectangle 344">
                <a:extLst>
                  <a:ext uri="{FF2B5EF4-FFF2-40B4-BE49-F238E27FC236}">
                    <a16:creationId xmlns:a16="http://schemas.microsoft.com/office/drawing/2014/main" id="{87C9C260-BC1A-4F7C-AA22-20E511C363C9}"/>
                  </a:ext>
                </a:extLst>
              </p:cNvPr>
              <p:cNvSpPr>
                <a:spLocks noChangeArrowheads="1"/>
              </p:cNvSpPr>
              <p:nvPr/>
            </p:nvSpPr>
            <p:spPr bwMode="auto">
              <a:xfrm>
                <a:off x="4636" y="646"/>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Line 345">
                <a:extLst>
                  <a:ext uri="{FF2B5EF4-FFF2-40B4-BE49-F238E27FC236}">
                    <a16:creationId xmlns:a16="http://schemas.microsoft.com/office/drawing/2014/main" id="{CE12F2EC-2F85-496A-985E-922D402159B5}"/>
                  </a:ext>
                </a:extLst>
              </p:cNvPr>
              <p:cNvSpPr>
                <a:spLocks noChangeShapeType="1"/>
              </p:cNvSpPr>
              <p:nvPr/>
            </p:nvSpPr>
            <p:spPr bwMode="auto">
              <a:xfrm>
                <a:off x="4782" y="646"/>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Rectangle 346">
                <a:extLst>
                  <a:ext uri="{FF2B5EF4-FFF2-40B4-BE49-F238E27FC236}">
                    <a16:creationId xmlns:a16="http://schemas.microsoft.com/office/drawing/2014/main" id="{580A1BA2-7A4E-47F5-9218-E2AF132B670E}"/>
                  </a:ext>
                </a:extLst>
              </p:cNvPr>
              <p:cNvSpPr>
                <a:spLocks noChangeArrowheads="1"/>
              </p:cNvSpPr>
              <p:nvPr/>
            </p:nvSpPr>
            <p:spPr bwMode="auto">
              <a:xfrm>
                <a:off x="4782" y="646"/>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Line 347">
                <a:extLst>
                  <a:ext uri="{FF2B5EF4-FFF2-40B4-BE49-F238E27FC236}">
                    <a16:creationId xmlns:a16="http://schemas.microsoft.com/office/drawing/2014/main" id="{314BB538-D0F4-46CF-9A14-2C254D38355A}"/>
                  </a:ext>
                </a:extLst>
              </p:cNvPr>
              <p:cNvSpPr>
                <a:spLocks noChangeShapeType="1"/>
              </p:cNvSpPr>
              <p:nvPr/>
            </p:nvSpPr>
            <p:spPr bwMode="auto">
              <a:xfrm>
                <a:off x="5064" y="646"/>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Rectangle 348">
                <a:extLst>
                  <a:ext uri="{FF2B5EF4-FFF2-40B4-BE49-F238E27FC236}">
                    <a16:creationId xmlns:a16="http://schemas.microsoft.com/office/drawing/2014/main" id="{0E99F74B-F12A-4411-89F7-B60486A3D4FE}"/>
                  </a:ext>
                </a:extLst>
              </p:cNvPr>
              <p:cNvSpPr>
                <a:spLocks noChangeArrowheads="1"/>
              </p:cNvSpPr>
              <p:nvPr/>
            </p:nvSpPr>
            <p:spPr bwMode="auto">
              <a:xfrm>
                <a:off x="5064" y="646"/>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Line 349">
                <a:extLst>
                  <a:ext uri="{FF2B5EF4-FFF2-40B4-BE49-F238E27FC236}">
                    <a16:creationId xmlns:a16="http://schemas.microsoft.com/office/drawing/2014/main" id="{62474D18-2FC0-492F-A842-FE5FADB056A3}"/>
                  </a:ext>
                </a:extLst>
              </p:cNvPr>
              <p:cNvSpPr>
                <a:spLocks noChangeShapeType="1"/>
              </p:cNvSpPr>
              <p:nvPr/>
            </p:nvSpPr>
            <p:spPr bwMode="auto">
              <a:xfrm>
                <a:off x="209" y="718"/>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Rectangle 350">
                <a:extLst>
                  <a:ext uri="{FF2B5EF4-FFF2-40B4-BE49-F238E27FC236}">
                    <a16:creationId xmlns:a16="http://schemas.microsoft.com/office/drawing/2014/main" id="{3D6C0AA3-0B9A-4400-8171-4FEB641FF8B7}"/>
                  </a:ext>
                </a:extLst>
              </p:cNvPr>
              <p:cNvSpPr>
                <a:spLocks noChangeArrowheads="1"/>
              </p:cNvSpPr>
              <p:nvPr/>
            </p:nvSpPr>
            <p:spPr bwMode="auto">
              <a:xfrm>
                <a:off x="209" y="718"/>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Line 351">
                <a:extLst>
                  <a:ext uri="{FF2B5EF4-FFF2-40B4-BE49-F238E27FC236}">
                    <a16:creationId xmlns:a16="http://schemas.microsoft.com/office/drawing/2014/main" id="{71150F92-AD1D-43B0-8AC3-87B067A24051}"/>
                  </a:ext>
                </a:extLst>
              </p:cNvPr>
              <p:cNvSpPr>
                <a:spLocks noChangeShapeType="1"/>
              </p:cNvSpPr>
              <p:nvPr/>
            </p:nvSpPr>
            <p:spPr bwMode="auto">
              <a:xfrm>
                <a:off x="892" y="718"/>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Rectangle 352">
                <a:extLst>
                  <a:ext uri="{FF2B5EF4-FFF2-40B4-BE49-F238E27FC236}">
                    <a16:creationId xmlns:a16="http://schemas.microsoft.com/office/drawing/2014/main" id="{F0A0055C-448A-4BEA-AD53-11BD0963EC22}"/>
                  </a:ext>
                </a:extLst>
              </p:cNvPr>
              <p:cNvSpPr>
                <a:spLocks noChangeArrowheads="1"/>
              </p:cNvSpPr>
              <p:nvPr/>
            </p:nvSpPr>
            <p:spPr bwMode="auto">
              <a:xfrm>
                <a:off x="892" y="718"/>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Line 353">
                <a:extLst>
                  <a:ext uri="{FF2B5EF4-FFF2-40B4-BE49-F238E27FC236}">
                    <a16:creationId xmlns:a16="http://schemas.microsoft.com/office/drawing/2014/main" id="{C48DEF61-DCD8-45F6-83E8-1CCEF7DC4A51}"/>
                  </a:ext>
                </a:extLst>
              </p:cNvPr>
              <p:cNvSpPr>
                <a:spLocks noChangeShapeType="1"/>
              </p:cNvSpPr>
              <p:nvPr/>
            </p:nvSpPr>
            <p:spPr bwMode="auto">
              <a:xfrm>
                <a:off x="1565" y="718"/>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Rectangle 354">
                <a:extLst>
                  <a:ext uri="{FF2B5EF4-FFF2-40B4-BE49-F238E27FC236}">
                    <a16:creationId xmlns:a16="http://schemas.microsoft.com/office/drawing/2014/main" id="{ABDC43F5-9D0C-4634-AF7D-99DF0D733873}"/>
                  </a:ext>
                </a:extLst>
              </p:cNvPr>
              <p:cNvSpPr>
                <a:spLocks noChangeArrowheads="1"/>
              </p:cNvSpPr>
              <p:nvPr/>
            </p:nvSpPr>
            <p:spPr bwMode="auto">
              <a:xfrm>
                <a:off x="1565" y="718"/>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Line 355">
                <a:extLst>
                  <a:ext uri="{FF2B5EF4-FFF2-40B4-BE49-F238E27FC236}">
                    <a16:creationId xmlns:a16="http://schemas.microsoft.com/office/drawing/2014/main" id="{797BA291-CABD-43A3-ACA3-D9317B88D214}"/>
                  </a:ext>
                </a:extLst>
              </p:cNvPr>
              <p:cNvSpPr>
                <a:spLocks noChangeShapeType="1"/>
              </p:cNvSpPr>
              <p:nvPr/>
            </p:nvSpPr>
            <p:spPr bwMode="auto">
              <a:xfrm>
                <a:off x="1838" y="718"/>
                <a:ext cx="8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Rectangle 356">
                <a:extLst>
                  <a:ext uri="{FF2B5EF4-FFF2-40B4-BE49-F238E27FC236}">
                    <a16:creationId xmlns:a16="http://schemas.microsoft.com/office/drawing/2014/main" id="{2313C9FD-DFB4-4E0A-87DB-E68FE19D67BE}"/>
                  </a:ext>
                </a:extLst>
              </p:cNvPr>
              <p:cNvSpPr>
                <a:spLocks noChangeArrowheads="1"/>
              </p:cNvSpPr>
              <p:nvPr/>
            </p:nvSpPr>
            <p:spPr bwMode="auto">
              <a:xfrm>
                <a:off x="1838" y="718"/>
                <a:ext cx="83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Line 357">
                <a:extLst>
                  <a:ext uri="{FF2B5EF4-FFF2-40B4-BE49-F238E27FC236}">
                    <a16:creationId xmlns:a16="http://schemas.microsoft.com/office/drawing/2014/main" id="{30691BF3-ECD0-4839-B47B-A5F9E60BABDF}"/>
                  </a:ext>
                </a:extLst>
              </p:cNvPr>
              <p:cNvSpPr>
                <a:spLocks noChangeShapeType="1"/>
              </p:cNvSpPr>
              <p:nvPr/>
            </p:nvSpPr>
            <p:spPr bwMode="auto">
              <a:xfrm>
                <a:off x="2681" y="718"/>
                <a:ext cx="2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Rectangle 358">
                <a:extLst>
                  <a:ext uri="{FF2B5EF4-FFF2-40B4-BE49-F238E27FC236}">
                    <a16:creationId xmlns:a16="http://schemas.microsoft.com/office/drawing/2014/main" id="{10276906-F5DC-491A-93F1-BD2C32C89A22}"/>
                  </a:ext>
                </a:extLst>
              </p:cNvPr>
              <p:cNvSpPr>
                <a:spLocks noChangeArrowheads="1"/>
              </p:cNvSpPr>
              <p:nvPr/>
            </p:nvSpPr>
            <p:spPr bwMode="auto">
              <a:xfrm>
                <a:off x="2681" y="718"/>
                <a:ext cx="29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Line 359">
                <a:extLst>
                  <a:ext uri="{FF2B5EF4-FFF2-40B4-BE49-F238E27FC236}">
                    <a16:creationId xmlns:a16="http://schemas.microsoft.com/office/drawing/2014/main" id="{28FFFFA4-A5DE-411E-B84F-B6277997D3D2}"/>
                  </a:ext>
                </a:extLst>
              </p:cNvPr>
              <p:cNvSpPr>
                <a:spLocks noChangeShapeType="1"/>
              </p:cNvSpPr>
              <p:nvPr/>
            </p:nvSpPr>
            <p:spPr bwMode="auto">
              <a:xfrm>
                <a:off x="2978" y="718"/>
                <a:ext cx="9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Rectangle 360">
                <a:extLst>
                  <a:ext uri="{FF2B5EF4-FFF2-40B4-BE49-F238E27FC236}">
                    <a16:creationId xmlns:a16="http://schemas.microsoft.com/office/drawing/2014/main" id="{4EBB4775-BD0D-4EAC-8C6D-3DEC6167B107}"/>
                  </a:ext>
                </a:extLst>
              </p:cNvPr>
              <p:cNvSpPr>
                <a:spLocks noChangeArrowheads="1"/>
              </p:cNvSpPr>
              <p:nvPr/>
            </p:nvSpPr>
            <p:spPr bwMode="auto">
              <a:xfrm>
                <a:off x="2978" y="718"/>
                <a:ext cx="95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Line 361">
                <a:extLst>
                  <a:ext uri="{FF2B5EF4-FFF2-40B4-BE49-F238E27FC236}">
                    <a16:creationId xmlns:a16="http://schemas.microsoft.com/office/drawing/2014/main" id="{3C36B47D-58BE-4BC9-8ED0-6F1C9A631FAA}"/>
                  </a:ext>
                </a:extLst>
              </p:cNvPr>
              <p:cNvSpPr>
                <a:spLocks noChangeShapeType="1"/>
              </p:cNvSpPr>
              <p:nvPr/>
            </p:nvSpPr>
            <p:spPr bwMode="auto">
              <a:xfrm>
                <a:off x="3939" y="718"/>
                <a:ext cx="1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Rectangle 362">
                <a:extLst>
                  <a:ext uri="{FF2B5EF4-FFF2-40B4-BE49-F238E27FC236}">
                    <a16:creationId xmlns:a16="http://schemas.microsoft.com/office/drawing/2014/main" id="{DE5F06CD-667A-4E0B-A74F-B7D11BDAA3F4}"/>
                  </a:ext>
                </a:extLst>
              </p:cNvPr>
              <p:cNvSpPr>
                <a:spLocks noChangeArrowheads="1"/>
              </p:cNvSpPr>
              <p:nvPr/>
            </p:nvSpPr>
            <p:spPr bwMode="auto">
              <a:xfrm>
                <a:off x="3939" y="718"/>
                <a:ext cx="1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Line 363">
                <a:extLst>
                  <a:ext uri="{FF2B5EF4-FFF2-40B4-BE49-F238E27FC236}">
                    <a16:creationId xmlns:a16="http://schemas.microsoft.com/office/drawing/2014/main" id="{39423F10-D3BF-447A-B9AA-615806A2BFF2}"/>
                  </a:ext>
                </a:extLst>
              </p:cNvPr>
              <p:cNvSpPr>
                <a:spLocks noChangeShapeType="1"/>
              </p:cNvSpPr>
              <p:nvPr/>
            </p:nvSpPr>
            <p:spPr bwMode="auto">
              <a:xfrm>
                <a:off x="4066" y="718"/>
                <a:ext cx="5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Rectangle 364">
                <a:extLst>
                  <a:ext uri="{FF2B5EF4-FFF2-40B4-BE49-F238E27FC236}">
                    <a16:creationId xmlns:a16="http://schemas.microsoft.com/office/drawing/2014/main" id="{09F9B525-649D-42D4-8BC5-F3B4E9B474F3}"/>
                  </a:ext>
                </a:extLst>
              </p:cNvPr>
              <p:cNvSpPr>
                <a:spLocks noChangeArrowheads="1"/>
              </p:cNvSpPr>
              <p:nvPr/>
            </p:nvSpPr>
            <p:spPr bwMode="auto">
              <a:xfrm>
                <a:off x="4066" y="718"/>
                <a:ext cx="56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Line 365">
                <a:extLst>
                  <a:ext uri="{FF2B5EF4-FFF2-40B4-BE49-F238E27FC236}">
                    <a16:creationId xmlns:a16="http://schemas.microsoft.com/office/drawing/2014/main" id="{43720C72-B805-45FF-A27E-10F2135DA0B7}"/>
                  </a:ext>
                </a:extLst>
              </p:cNvPr>
              <p:cNvSpPr>
                <a:spLocks noChangeShapeType="1"/>
              </p:cNvSpPr>
              <p:nvPr/>
            </p:nvSpPr>
            <p:spPr bwMode="auto">
              <a:xfrm>
                <a:off x="4636" y="718"/>
                <a:ext cx="14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Rectangle 366">
                <a:extLst>
                  <a:ext uri="{FF2B5EF4-FFF2-40B4-BE49-F238E27FC236}">
                    <a16:creationId xmlns:a16="http://schemas.microsoft.com/office/drawing/2014/main" id="{43CBB2C9-9834-488C-BCDE-11C0574E94CE}"/>
                  </a:ext>
                </a:extLst>
              </p:cNvPr>
              <p:cNvSpPr>
                <a:spLocks noChangeArrowheads="1"/>
              </p:cNvSpPr>
              <p:nvPr/>
            </p:nvSpPr>
            <p:spPr bwMode="auto">
              <a:xfrm>
                <a:off x="4636" y="718"/>
                <a:ext cx="14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Line 367">
                <a:extLst>
                  <a:ext uri="{FF2B5EF4-FFF2-40B4-BE49-F238E27FC236}">
                    <a16:creationId xmlns:a16="http://schemas.microsoft.com/office/drawing/2014/main" id="{24E2E641-B833-4BCA-ADD7-0DDE0FA29356}"/>
                  </a:ext>
                </a:extLst>
              </p:cNvPr>
              <p:cNvSpPr>
                <a:spLocks noChangeShapeType="1"/>
              </p:cNvSpPr>
              <p:nvPr/>
            </p:nvSpPr>
            <p:spPr bwMode="auto">
              <a:xfrm>
                <a:off x="4782" y="718"/>
                <a:ext cx="2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Rectangle 368">
                <a:extLst>
                  <a:ext uri="{FF2B5EF4-FFF2-40B4-BE49-F238E27FC236}">
                    <a16:creationId xmlns:a16="http://schemas.microsoft.com/office/drawing/2014/main" id="{2F97C149-B1A3-4687-A01F-92FB47360786}"/>
                  </a:ext>
                </a:extLst>
              </p:cNvPr>
              <p:cNvSpPr>
                <a:spLocks noChangeArrowheads="1"/>
              </p:cNvSpPr>
              <p:nvPr/>
            </p:nvSpPr>
            <p:spPr bwMode="auto">
              <a:xfrm>
                <a:off x="4782" y="718"/>
                <a:ext cx="27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Line 369">
                <a:extLst>
                  <a:ext uri="{FF2B5EF4-FFF2-40B4-BE49-F238E27FC236}">
                    <a16:creationId xmlns:a16="http://schemas.microsoft.com/office/drawing/2014/main" id="{C5C2E622-9105-4F60-A80A-5203F3D3DB85}"/>
                  </a:ext>
                </a:extLst>
              </p:cNvPr>
              <p:cNvSpPr>
                <a:spLocks noChangeShapeType="1"/>
              </p:cNvSpPr>
              <p:nvPr/>
            </p:nvSpPr>
            <p:spPr bwMode="auto">
              <a:xfrm>
                <a:off x="5064" y="718"/>
                <a:ext cx="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Rectangle 370">
                <a:extLst>
                  <a:ext uri="{FF2B5EF4-FFF2-40B4-BE49-F238E27FC236}">
                    <a16:creationId xmlns:a16="http://schemas.microsoft.com/office/drawing/2014/main" id="{307032A7-ADD8-4245-A5C7-7324EB9ADAA6}"/>
                  </a:ext>
                </a:extLst>
              </p:cNvPr>
              <p:cNvSpPr>
                <a:spLocks noChangeArrowheads="1"/>
              </p:cNvSpPr>
              <p:nvPr/>
            </p:nvSpPr>
            <p:spPr bwMode="auto">
              <a:xfrm>
                <a:off x="5064" y="718"/>
                <a:ext cx="30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Line 371">
                <a:extLst>
                  <a:ext uri="{FF2B5EF4-FFF2-40B4-BE49-F238E27FC236}">
                    <a16:creationId xmlns:a16="http://schemas.microsoft.com/office/drawing/2014/main" id="{D504012C-F6E3-4A06-AAE6-B2898860E9EF}"/>
                  </a:ext>
                </a:extLst>
              </p:cNvPr>
              <p:cNvSpPr>
                <a:spLocks noChangeShapeType="1"/>
              </p:cNvSpPr>
              <p:nvPr/>
            </p:nvSpPr>
            <p:spPr bwMode="auto">
              <a:xfrm>
                <a:off x="209" y="861"/>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Rectangle 372">
                <a:extLst>
                  <a:ext uri="{FF2B5EF4-FFF2-40B4-BE49-F238E27FC236}">
                    <a16:creationId xmlns:a16="http://schemas.microsoft.com/office/drawing/2014/main" id="{2B921206-3C61-48B1-ADB4-E5DACC02615E}"/>
                  </a:ext>
                </a:extLst>
              </p:cNvPr>
              <p:cNvSpPr>
                <a:spLocks noChangeArrowheads="1"/>
              </p:cNvSpPr>
              <p:nvPr/>
            </p:nvSpPr>
            <p:spPr bwMode="auto">
              <a:xfrm>
                <a:off x="209" y="861"/>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Line 373">
                <a:extLst>
                  <a:ext uri="{FF2B5EF4-FFF2-40B4-BE49-F238E27FC236}">
                    <a16:creationId xmlns:a16="http://schemas.microsoft.com/office/drawing/2014/main" id="{33734602-2B51-4B85-86AC-4450A80FD863}"/>
                  </a:ext>
                </a:extLst>
              </p:cNvPr>
              <p:cNvSpPr>
                <a:spLocks noChangeShapeType="1"/>
              </p:cNvSpPr>
              <p:nvPr/>
            </p:nvSpPr>
            <p:spPr bwMode="auto">
              <a:xfrm>
                <a:off x="892" y="861"/>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Rectangle 374">
                <a:extLst>
                  <a:ext uri="{FF2B5EF4-FFF2-40B4-BE49-F238E27FC236}">
                    <a16:creationId xmlns:a16="http://schemas.microsoft.com/office/drawing/2014/main" id="{FC12B7E1-1D71-4599-AAB5-B14E3F3D5EE6}"/>
                  </a:ext>
                </a:extLst>
              </p:cNvPr>
              <p:cNvSpPr>
                <a:spLocks noChangeArrowheads="1"/>
              </p:cNvSpPr>
              <p:nvPr/>
            </p:nvSpPr>
            <p:spPr bwMode="auto">
              <a:xfrm>
                <a:off x="892" y="861"/>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Line 375">
                <a:extLst>
                  <a:ext uri="{FF2B5EF4-FFF2-40B4-BE49-F238E27FC236}">
                    <a16:creationId xmlns:a16="http://schemas.microsoft.com/office/drawing/2014/main" id="{02647E67-F46D-447C-998D-0C4F9024D4A5}"/>
                  </a:ext>
                </a:extLst>
              </p:cNvPr>
              <p:cNvSpPr>
                <a:spLocks noChangeShapeType="1"/>
              </p:cNvSpPr>
              <p:nvPr/>
            </p:nvSpPr>
            <p:spPr bwMode="auto">
              <a:xfrm>
                <a:off x="1565" y="861"/>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Rectangle 376">
                <a:extLst>
                  <a:ext uri="{FF2B5EF4-FFF2-40B4-BE49-F238E27FC236}">
                    <a16:creationId xmlns:a16="http://schemas.microsoft.com/office/drawing/2014/main" id="{4D9C1868-97CD-4DA2-ABD8-CC596E7EB73C}"/>
                  </a:ext>
                </a:extLst>
              </p:cNvPr>
              <p:cNvSpPr>
                <a:spLocks noChangeArrowheads="1"/>
              </p:cNvSpPr>
              <p:nvPr/>
            </p:nvSpPr>
            <p:spPr bwMode="auto">
              <a:xfrm>
                <a:off x="1565" y="861"/>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Line 377">
                <a:extLst>
                  <a:ext uri="{FF2B5EF4-FFF2-40B4-BE49-F238E27FC236}">
                    <a16:creationId xmlns:a16="http://schemas.microsoft.com/office/drawing/2014/main" id="{7301282D-C3C3-4E4C-89D3-2C1900EDC574}"/>
                  </a:ext>
                </a:extLst>
              </p:cNvPr>
              <p:cNvSpPr>
                <a:spLocks noChangeShapeType="1"/>
              </p:cNvSpPr>
              <p:nvPr/>
            </p:nvSpPr>
            <p:spPr bwMode="auto">
              <a:xfrm>
                <a:off x="1838" y="861"/>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Rectangle 378">
                <a:extLst>
                  <a:ext uri="{FF2B5EF4-FFF2-40B4-BE49-F238E27FC236}">
                    <a16:creationId xmlns:a16="http://schemas.microsoft.com/office/drawing/2014/main" id="{DA314496-CE0A-4BA3-83B8-3D12F9A9CAF5}"/>
                  </a:ext>
                </a:extLst>
              </p:cNvPr>
              <p:cNvSpPr>
                <a:spLocks noChangeArrowheads="1"/>
              </p:cNvSpPr>
              <p:nvPr/>
            </p:nvSpPr>
            <p:spPr bwMode="auto">
              <a:xfrm>
                <a:off x="1838" y="861"/>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Line 379">
                <a:extLst>
                  <a:ext uri="{FF2B5EF4-FFF2-40B4-BE49-F238E27FC236}">
                    <a16:creationId xmlns:a16="http://schemas.microsoft.com/office/drawing/2014/main" id="{937F1B1F-1644-49B9-9609-0F66EDFF7356}"/>
                  </a:ext>
                </a:extLst>
              </p:cNvPr>
              <p:cNvSpPr>
                <a:spLocks noChangeShapeType="1"/>
              </p:cNvSpPr>
              <p:nvPr/>
            </p:nvSpPr>
            <p:spPr bwMode="auto">
              <a:xfrm>
                <a:off x="2681" y="861"/>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Rectangle 380">
                <a:extLst>
                  <a:ext uri="{FF2B5EF4-FFF2-40B4-BE49-F238E27FC236}">
                    <a16:creationId xmlns:a16="http://schemas.microsoft.com/office/drawing/2014/main" id="{94DD0BCC-484B-4DA3-BD3B-6536137A6949}"/>
                  </a:ext>
                </a:extLst>
              </p:cNvPr>
              <p:cNvSpPr>
                <a:spLocks noChangeArrowheads="1"/>
              </p:cNvSpPr>
              <p:nvPr/>
            </p:nvSpPr>
            <p:spPr bwMode="auto">
              <a:xfrm>
                <a:off x="2681" y="861"/>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Line 381">
                <a:extLst>
                  <a:ext uri="{FF2B5EF4-FFF2-40B4-BE49-F238E27FC236}">
                    <a16:creationId xmlns:a16="http://schemas.microsoft.com/office/drawing/2014/main" id="{341AB28F-3735-4390-8C9B-E5614D4AB9D3}"/>
                  </a:ext>
                </a:extLst>
              </p:cNvPr>
              <p:cNvSpPr>
                <a:spLocks noChangeShapeType="1"/>
              </p:cNvSpPr>
              <p:nvPr/>
            </p:nvSpPr>
            <p:spPr bwMode="auto">
              <a:xfrm>
                <a:off x="2978" y="861"/>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Rectangle 382">
                <a:extLst>
                  <a:ext uri="{FF2B5EF4-FFF2-40B4-BE49-F238E27FC236}">
                    <a16:creationId xmlns:a16="http://schemas.microsoft.com/office/drawing/2014/main" id="{1EA09563-7695-4EF5-9679-B26CC1A6C7A9}"/>
                  </a:ext>
                </a:extLst>
              </p:cNvPr>
              <p:cNvSpPr>
                <a:spLocks noChangeArrowheads="1"/>
              </p:cNvSpPr>
              <p:nvPr/>
            </p:nvSpPr>
            <p:spPr bwMode="auto">
              <a:xfrm>
                <a:off x="2978" y="861"/>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Line 383">
                <a:extLst>
                  <a:ext uri="{FF2B5EF4-FFF2-40B4-BE49-F238E27FC236}">
                    <a16:creationId xmlns:a16="http://schemas.microsoft.com/office/drawing/2014/main" id="{DE5A8944-D492-4E4D-851E-3DC465A57864}"/>
                  </a:ext>
                </a:extLst>
              </p:cNvPr>
              <p:cNvSpPr>
                <a:spLocks noChangeShapeType="1"/>
              </p:cNvSpPr>
              <p:nvPr/>
            </p:nvSpPr>
            <p:spPr bwMode="auto">
              <a:xfrm>
                <a:off x="3939" y="861"/>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Rectangle 384">
                <a:extLst>
                  <a:ext uri="{FF2B5EF4-FFF2-40B4-BE49-F238E27FC236}">
                    <a16:creationId xmlns:a16="http://schemas.microsoft.com/office/drawing/2014/main" id="{FC96C450-BC1B-48DB-B418-942DD7791E56}"/>
                  </a:ext>
                </a:extLst>
              </p:cNvPr>
              <p:cNvSpPr>
                <a:spLocks noChangeArrowheads="1"/>
              </p:cNvSpPr>
              <p:nvPr/>
            </p:nvSpPr>
            <p:spPr bwMode="auto">
              <a:xfrm>
                <a:off x="3939" y="861"/>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Line 385">
                <a:extLst>
                  <a:ext uri="{FF2B5EF4-FFF2-40B4-BE49-F238E27FC236}">
                    <a16:creationId xmlns:a16="http://schemas.microsoft.com/office/drawing/2014/main" id="{CCECA28B-7B5C-46A7-8A6A-C4FAE9EE9EA7}"/>
                  </a:ext>
                </a:extLst>
              </p:cNvPr>
              <p:cNvSpPr>
                <a:spLocks noChangeShapeType="1"/>
              </p:cNvSpPr>
              <p:nvPr/>
            </p:nvSpPr>
            <p:spPr bwMode="auto">
              <a:xfrm>
                <a:off x="4066" y="861"/>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Rectangle 386">
                <a:extLst>
                  <a:ext uri="{FF2B5EF4-FFF2-40B4-BE49-F238E27FC236}">
                    <a16:creationId xmlns:a16="http://schemas.microsoft.com/office/drawing/2014/main" id="{A42B8BA3-A132-4F26-968C-6D3D1B8B64B3}"/>
                  </a:ext>
                </a:extLst>
              </p:cNvPr>
              <p:cNvSpPr>
                <a:spLocks noChangeArrowheads="1"/>
              </p:cNvSpPr>
              <p:nvPr/>
            </p:nvSpPr>
            <p:spPr bwMode="auto">
              <a:xfrm>
                <a:off x="4066" y="861"/>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Line 387">
                <a:extLst>
                  <a:ext uri="{FF2B5EF4-FFF2-40B4-BE49-F238E27FC236}">
                    <a16:creationId xmlns:a16="http://schemas.microsoft.com/office/drawing/2014/main" id="{AD457CC6-ED54-4F88-9DB0-715D74C3D814}"/>
                  </a:ext>
                </a:extLst>
              </p:cNvPr>
              <p:cNvSpPr>
                <a:spLocks noChangeShapeType="1"/>
              </p:cNvSpPr>
              <p:nvPr/>
            </p:nvSpPr>
            <p:spPr bwMode="auto">
              <a:xfrm>
                <a:off x="4636" y="861"/>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Rectangle 388">
                <a:extLst>
                  <a:ext uri="{FF2B5EF4-FFF2-40B4-BE49-F238E27FC236}">
                    <a16:creationId xmlns:a16="http://schemas.microsoft.com/office/drawing/2014/main" id="{72DA88A4-B355-4DCD-80C4-98EF7EC89048}"/>
                  </a:ext>
                </a:extLst>
              </p:cNvPr>
              <p:cNvSpPr>
                <a:spLocks noChangeArrowheads="1"/>
              </p:cNvSpPr>
              <p:nvPr/>
            </p:nvSpPr>
            <p:spPr bwMode="auto">
              <a:xfrm>
                <a:off x="4636" y="861"/>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Line 389">
                <a:extLst>
                  <a:ext uri="{FF2B5EF4-FFF2-40B4-BE49-F238E27FC236}">
                    <a16:creationId xmlns:a16="http://schemas.microsoft.com/office/drawing/2014/main" id="{0E9C3CC7-7781-4ED4-97CC-B9D2FE4D5F11}"/>
                  </a:ext>
                </a:extLst>
              </p:cNvPr>
              <p:cNvSpPr>
                <a:spLocks noChangeShapeType="1"/>
              </p:cNvSpPr>
              <p:nvPr/>
            </p:nvSpPr>
            <p:spPr bwMode="auto">
              <a:xfrm>
                <a:off x="4782" y="861"/>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Rectangle 390">
                <a:extLst>
                  <a:ext uri="{FF2B5EF4-FFF2-40B4-BE49-F238E27FC236}">
                    <a16:creationId xmlns:a16="http://schemas.microsoft.com/office/drawing/2014/main" id="{AD7C8F1F-C8AA-46C4-B54B-1DB4BAD267C3}"/>
                  </a:ext>
                </a:extLst>
              </p:cNvPr>
              <p:cNvSpPr>
                <a:spLocks noChangeArrowheads="1"/>
              </p:cNvSpPr>
              <p:nvPr/>
            </p:nvSpPr>
            <p:spPr bwMode="auto">
              <a:xfrm>
                <a:off x="4782" y="861"/>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Line 391">
                <a:extLst>
                  <a:ext uri="{FF2B5EF4-FFF2-40B4-BE49-F238E27FC236}">
                    <a16:creationId xmlns:a16="http://schemas.microsoft.com/office/drawing/2014/main" id="{BDF8A43E-5EBF-4C3F-B911-D8AB4ACBCD70}"/>
                  </a:ext>
                </a:extLst>
              </p:cNvPr>
              <p:cNvSpPr>
                <a:spLocks noChangeShapeType="1"/>
              </p:cNvSpPr>
              <p:nvPr/>
            </p:nvSpPr>
            <p:spPr bwMode="auto">
              <a:xfrm>
                <a:off x="5064" y="861"/>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Rectangle 392">
                <a:extLst>
                  <a:ext uri="{FF2B5EF4-FFF2-40B4-BE49-F238E27FC236}">
                    <a16:creationId xmlns:a16="http://schemas.microsoft.com/office/drawing/2014/main" id="{F2784220-A7E8-49FA-99D1-A3FD3C3ED872}"/>
                  </a:ext>
                </a:extLst>
              </p:cNvPr>
              <p:cNvSpPr>
                <a:spLocks noChangeArrowheads="1"/>
              </p:cNvSpPr>
              <p:nvPr/>
            </p:nvSpPr>
            <p:spPr bwMode="auto">
              <a:xfrm>
                <a:off x="5064" y="861"/>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Line 393">
                <a:extLst>
                  <a:ext uri="{FF2B5EF4-FFF2-40B4-BE49-F238E27FC236}">
                    <a16:creationId xmlns:a16="http://schemas.microsoft.com/office/drawing/2014/main" id="{49196172-B4C9-40C6-B3D4-B3C052D2C751}"/>
                  </a:ext>
                </a:extLst>
              </p:cNvPr>
              <p:cNvSpPr>
                <a:spLocks noChangeShapeType="1"/>
              </p:cNvSpPr>
              <p:nvPr/>
            </p:nvSpPr>
            <p:spPr bwMode="auto">
              <a:xfrm>
                <a:off x="209" y="933"/>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Rectangle 394">
                <a:extLst>
                  <a:ext uri="{FF2B5EF4-FFF2-40B4-BE49-F238E27FC236}">
                    <a16:creationId xmlns:a16="http://schemas.microsoft.com/office/drawing/2014/main" id="{E8BF8F5D-4D2E-4055-8E46-4503E9837DCE}"/>
                  </a:ext>
                </a:extLst>
              </p:cNvPr>
              <p:cNvSpPr>
                <a:spLocks noChangeArrowheads="1"/>
              </p:cNvSpPr>
              <p:nvPr/>
            </p:nvSpPr>
            <p:spPr bwMode="auto">
              <a:xfrm>
                <a:off x="209" y="933"/>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Line 395">
                <a:extLst>
                  <a:ext uri="{FF2B5EF4-FFF2-40B4-BE49-F238E27FC236}">
                    <a16:creationId xmlns:a16="http://schemas.microsoft.com/office/drawing/2014/main" id="{FA06839E-1CD6-4CF6-BB7A-23F98EC3A928}"/>
                  </a:ext>
                </a:extLst>
              </p:cNvPr>
              <p:cNvSpPr>
                <a:spLocks noChangeShapeType="1"/>
              </p:cNvSpPr>
              <p:nvPr/>
            </p:nvSpPr>
            <p:spPr bwMode="auto">
              <a:xfrm>
                <a:off x="892" y="933"/>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Rectangle 396">
                <a:extLst>
                  <a:ext uri="{FF2B5EF4-FFF2-40B4-BE49-F238E27FC236}">
                    <a16:creationId xmlns:a16="http://schemas.microsoft.com/office/drawing/2014/main" id="{7DECA923-E3F3-4B81-9280-7240DAD8CD8A}"/>
                  </a:ext>
                </a:extLst>
              </p:cNvPr>
              <p:cNvSpPr>
                <a:spLocks noChangeArrowheads="1"/>
              </p:cNvSpPr>
              <p:nvPr/>
            </p:nvSpPr>
            <p:spPr bwMode="auto">
              <a:xfrm>
                <a:off x="892" y="933"/>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Line 397">
                <a:extLst>
                  <a:ext uri="{FF2B5EF4-FFF2-40B4-BE49-F238E27FC236}">
                    <a16:creationId xmlns:a16="http://schemas.microsoft.com/office/drawing/2014/main" id="{F08BC2A3-87B9-4931-A4E9-823BC61DB530}"/>
                  </a:ext>
                </a:extLst>
              </p:cNvPr>
              <p:cNvSpPr>
                <a:spLocks noChangeShapeType="1"/>
              </p:cNvSpPr>
              <p:nvPr/>
            </p:nvSpPr>
            <p:spPr bwMode="auto">
              <a:xfrm>
                <a:off x="1565" y="933"/>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Rectangle 398">
                <a:extLst>
                  <a:ext uri="{FF2B5EF4-FFF2-40B4-BE49-F238E27FC236}">
                    <a16:creationId xmlns:a16="http://schemas.microsoft.com/office/drawing/2014/main" id="{34349013-2E88-420E-B409-CA47A6FA3AE7}"/>
                  </a:ext>
                </a:extLst>
              </p:cNvPr>
              <p:cNvSpPr>
                <a:spLocks noChangeArrowheads="1"/>
              </p:cNvSpPr>
              <p:nvPr/>
            </p:nvSpPr>
            <p:spPr bwMode="auto">
              <a:xfrm>
                <a:off x="1565" y="933"/>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Line 399">
                <a:extLst>
                  <a:ext uri="{FF2B5EF4-FFF2-40B4-BE49-F238E27FC236}">
                    <a16:creationId xmlns:a16="http://schemas.microsoft.com/office/drawing/2014/main" id="{5B8BA990-046F-4A3F-B6B2-7630A77379FA}"/>
                  </a:ext>
                </a:extLst>
              </p:cNvPr>
              <p:cNvSpPr>
                <a:spLocks noChangeShapeType="1"/>
              </p:cNvSpPr>
              <p:nvPr/>
            </p:nvSpPr>
            <p:spPr bwMode="auto">
              <a:xfrm>
                <a:off x="1838" y="933"/>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Rectangle 400">
                <a:extLst>
                  <a:ext uri="{FF2B5EF4-FFF2-40B4-BE49-F238E27FC236}">
                    <a16:creationId xmlns:a16="http://schemas.microsoft.com/office/drawing/2014/main" id="{261365DD-F747-410C-8F84-D2FACB3E24B6}"/>
                  </a:ext>
                </a:extLst>
              </p:cNvPr>
              <p:cNvSpPr>
                <a:spLocks noChangeArrowheads="1"/>
              </p:cNvSpPr>
              <p:nvPr/>
            </p:nvSpPr>
            <p:spPr bwMode="auto">
              <a:xfrm>
                <a:off x="1838" y="933"/>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Line 401">
                <a:extLst>
                  <a:ext uri="{FF2B5EF4-FFF2-40B4-BE49-F238E27FC236}">
                    <a16:creationId xmlns:a16="http://schemas.microsoft.com/office/drawing/2014/main" id="{D1FB6C79-A022-4A29-9A21-E2CD65769D5B}"/>
                  </a:ext>
                </a:extLst>
              </p:cNvPr>
              <p:cNvSpPr>
                <a:spLocks noChangeShapeType="1"/>
              </p:cNvSpPr>
              <p:nvPr/>
            </p:nvSpPr>
            <p:spPr bwMode="auto">
              <a:xfrm>
                <a:off x="2681" y="933"/>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Rectangle 402">
                <a:extLst>
                  <a:ext uri="{FF2B5EF4-FFF2-40B4-BE49-F238E27FC236}">
                    <a16:creationId xmlns:a16="http://schemas.microsoft.com/office/drawing/2014/main" id="{722FD69A-83AB-442E-A8FA-E98524844EB3}"/>
                  </a:ext>
                </a:extLst>
              </p:cNvPr>
              <p:cNvSpPr>
                <a:spLocks noChangeArrowheads="1"/>
              </p:cNvSpPr>
              <p:nvPr/>
            </p:nvSpPr>
            <p:spPr bwMode="auto">
              <a:xfrm>
                <a:off x="2681" y="933"/>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Line 403">
                <a:extLst>
                  <a:ext uri="{FF2B5EF4-FFF2-40B4-BE49-F238E27FC236}">
                    <a16:creationId xmlns:a16="http://schemas.microsoft.com/office/drawing/2014/main" id="{7261C80D-E50C-412F-8542-15E0B6992668}"/>
                  </a:ext>
                </a:extLst>
              </p:cNvPr>
              <p:cNvSpPr>
                <a:spLocks noChangeShapeType="1"/>
              </p:cNvSpPr>
              <p:nvPr/>
            </p:nvSpPr>
            <p:spPr bwMode="auto">
              <a:xfrm>
                <a:off x="2978" y="933"/>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Rectangle 404">
                <a:extLst>
                  <a:ext uri="{FF2B5EF4-FFF2-40B4-BE49-F238E27FC236}">
                    <a16:creationId xmlns:a16="http://schemas.microsoft.com/office/drawing/2014/main" id="{06FB0E23-F6C7-4EFC-9EF1-AFCB2130B2EA}"/>
                  </a:ext>
                </a:extLst>
              </p:cNvPr>
              <p:cNvSpPr>
                <a:spLocks noChangeArrowheads="1"/>
              </p:cNvSpPr>
              <p:nvPr/>
            </p:nvSpPr>
            <p:spPr bwMode="auto">
              <a:xfrm>
                <a:off x="2978" y="933"/>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Line 405">
                <a:extLst>
                  <a:ext uri="{FF2B5EF4-FFF2-40B4-BE49-F238E27FC236}">
                    <a16:creationId xmlns:a16="http://schemas.microsoft.com/office/drawing/2014/main" id="{535D8608-4767-4B3C-A931-A9424EA1AACD}"/>
                  </a:ext>
                </a:extLst>
              </p:cNvPr>
              <p:cNvSpPr>
                <a:spLocks noChangeShapeType="1"/>
              </p:cNvSpPr>
              <p:nvPr/>
            </p:nvSpPr>
            <p:spPr bwMode="auto">
              <a:xfrm>
                <a:off x="3939" y="933"/>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8" name="Group 607">
              <a:extLst>
                <a:ext uri="{FF2B5EF4-FFF2-40B4-BE49-F238E27FC236}">
                  <a16:creationId xmlns:a16="http://schemas.microsoft.com/office/drawing/2014/main" id="{59F71B86-8575-4152-9C19-C86177D96AA2}"/>
                </a:ext>
              </a:extLst>
            </p:cNvPr>
            <p:cNvGrpSpPr>
              <a:grpSpLocks/>
            </p:cNvGrpSpPr>
            <p:nvPr/>
          </p:nvGrpSpPr>
          <p:grpSpPr bwMode="auto">
            <a:xfrm>
              <a:off x="209" y="933"/>
              <a:ext cx="5166" cy="870"/>
              <a:chOff x="209" y="933"/>
              <a:chExt cx="5166" cy="870"/>
            </a:xfrm>
          </p:grpSpPr>
          <p:sp>
            <p:nvSpPr>
              <p:cNvPr id="689" name="Rectangle 407">
                <a:extLst>
                  <a:ext uri="{FF2B5EF4-FFF2-40B4-BE49-F238E27FC236}">
                    <a16:creationId xmlns:a16="http://schemas.microsoft.com/office/drawing/2014/main" id="{A9C9E4DB-09A4-44A7-93BC-932DC2D6588D}"/>
                  </a:ext>
                </a:extLst>
              </p:cNvPr>
              <p:cNvSpPr>
                <a:spLocks noChangeArrowheads="1"/>
              </p:cNvSpPr>
              <p:nvPr/>
            </p:nvSpPr>
            <p:spPr bwMode="auto">
              <a:xfrm>
                <a:off x="3939" y="933"/>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Line 408">
                <a:extLst>
                  <a:ext uri="{FF2B5EF4-FFF2-40B4-BE49-F238E27FC236}">
                    <a16:creationId xmlns:a16="http://schemas.microsoft.com/office/drawing/2014/main" id="{40569730-94FD-4847-82AD-B858887812EA}"/>
                  </a:ext>
                </a:extLst>
              </p:cNvPr>
              <p:cNvSpPr>
                <a:spLocks noChangeShapeType="1"/>
              </p:cNvSpPr>
              <p:nvPr/>
            </p:nvSpPr>
            <p:spPr bwMode="auto">
              <a:xfrm>
                <a:off x="4066" y="933"/>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Rectangle 409">
                <a:extLst>
                  <a:ext uri="{FF2B5EF4-FFF2-40B4-BE49-F238E27FC236}">
                    <a16:creationId xmlns:a16="http://schemas.microsoft.com/office/drawing/2014/main" id="{EF1C9A70-ADD4-4ED7-A9C8-FA8882793927}"/>
                  </a:ext>
                </a:extLst>
              </p:cNvPr>
              <p:cNvSpPr>
                <a:spLocks noChangeArrowheads="1"/>
              </p:cNvSpPr>
              <p:nvPr/>
            </p:nvSpPr>
            <p:spPr bwMode="auto">
              <a:xfrm>
                <a:off x="4066" y="933"/>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Line 410">
                <a:extLst>
                  <a:ext uri="{FF2B5EF4-FFF2-40B4-BE49-F238E27FC236}">
                    <a16:creationId xmlns:a16="http://schemas.microsoft.com/office/drawing/2014/main" id="{C3BC26F3-7815-4664-9DE2-602B240657F1}"/>
                  </a:ext>
                </a:extLst>
              </p:cNvPr>
              <p:cNvSpPr>
                <a:spLocks noChangeShapeType="1"/>
              </p:cNvSpPr>
              <p:nvPr/>
            </p:nvSpPr>
            <p:spPr bwMode="auto">
              <a:xfrm>
                <a:off x="4636" y="933"/>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Rectangle 411">
                <a:extLst>
                  <a:ext uri="{FF2B5EF4-FFF2-40B4-BE49-F238E27FC236}">
                    <a16:creationId xmlns:a16="http://schemas.microsoft.com/office/drawing/2014/main" id="{DE3942D1-1D9A-4466-B87D-96D1E277BA67}"/>
                  </a:ext>
                </a:extLst>
              </p:cNvPr>
              <p:cNvSpPr>
                <a:spLocks noChangeArrowheads="1"/>
              </p:cNvSpPr>
              <p:nvPr/>
            </p:nvSpPr>
            <p:spPr bwMode="auto">
              <a:xfrm>
                <a:off x="4636" y="933"/>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Line 412">
                <a:extLst>
                  <a:ext uri="{FF2B5EF4-FFF2-40B4-BE49-F238E27FC236}">
                    <a16:creationId xmlns:a16="http://schemas.microsoft.com/office/drawing/2014/main" id="{5E382A8F-5E69-472D-8792-B38A8FEA141C}"/>
                  </a:ext>
                </a:extLst>
              </p:cNvPr>
              <p:cNvSpPr>
                <a:spLocks noChangeShapeType="1"/>
              </p:cNvSpPr>
              <p:nvPr/>
            </p:nvSpPr>
            <p:spPr bwMode="auto">
              <a:xfrm>
                <a:off x="4782" y="933"/>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Rectangle 413">
                <a:extLst>
                  <a:ext uri="{FF2B5EF4-FFF2-40B4-BE49-F238E27FC236}">
                    <a16:creationId xmlns:a16="http://schemas.microsoft.com/office/drawing/2014/main" id="{A0CC7737-BC0A-4E5C-B88E-EED86D7FD8D8}"/>
                  </a:ext>
                </a:extLst>
              </p:cNvPr>
              <p:cNvSpPr>
                <a:spLocks noChangeArrowheads="1"/>
              </p:cNvSpPr>
              <p:nvPr/>
            </p:nvSpPr>
            <p:spPr bwMode="auto">
              <a:xfrm>
                <a:off x="4782" y="933"/>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Line 414">
                <a:extLst>
                  <a:ext uri="{FF2B5EF4-FFF2-40B4-BE49-F238E27FC236}">
                    <a16:creationId xmlns:a16="http://schemas.microsoft.com/office/drawing/2014/main" id="{198141E9-0BB0-4A7C-96DA-BE9A0920DAB3}"/>
                  </a:ext>
                </a:extLst>
              </p:cNvPr>
              <p:cNvSpPr>
                <a:spLocks noChangeShapeType="1"/>
              </p:cNvSpPr>
              <p:nvPr/>
            </p:nvSpPr>
            <p:spPr bwMode="auto">
              <a:xfrm>
                <a:off x="5064" y="933"/>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Rectangle 415">
                <a:extLst>
                  <a:ext uri="{FF2B5EF4-FFF2-40B4-BE49-F238E27FC236}">
                    <a16:creationId xmlns:a16="http://schemas.microsoft.com/office/drawing/2014/main" id="{6F3BA97D-A634-434D-BA16-6FE441768E56}"/>
                  </a:ext>
                </a:extLst>
              </p:cNvPr>
              <p:cNvSpPr>
                <a:spLocks noChangeArrowheads="1"/>
              </p:cNvSpPr>
              <p:nvPr/>
            </p:nvSpPr>
            <p:spPr bwMode="auto">
              <a:xfrm>
                <a:off x="5064" y="933"/>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Line 416">
                <a:extLst>
                  <a:ext uri="{FF2B5EF4-FFF2-40B4-BE49-F238E27FC236}">
                    <a16:creationId xmlns:a16="http://schemas.microsoft.com/office/drawing/2014/main" id="{C07834E6-CD16-4878-BCAE-2CCC63024250}"/>
                  </a:ext>
                </a:extLst>
              </p:cNvPr>
              <p:cNvSpPr>
                <a:spLocks noChangeShapeType="1"/>
              </p:cNvSpPr>
              <p:nvPr/>
            </p:nvSpPr>
            <p:spPr bwMode="auto">
              <a:xfrm>
                <a:off x="209" y="1005"/>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Rectangle 417">
                <a:extLst>
                  <a:ext uri="{FF2B5EF4-FFF2-40B4-BE49-F238E27FC236}">
                    <a16:creationId xmlns:a16="http://schemas.microsoft.com/office/drawing/2014/main" id="{15CB43BB-08D9-49A3-8FCD-52717A29905F}"/>
                  </a:ext>
                </a:extLst>
              </p:cNvPr>
              <p:cNvSpPr>
                <a:spLocks noChangeArrowheads="1"/>
              </p:cNvSpPr>
              <p:nvPr/>
            </p:nvSpPr>
            <p:spPr bwMode="auto">
              <a:xfrm>
                <a:off x="209" y="1005"/>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Line 418">
                <a:extLst>
                  <a:ext uri="{FF2B5EF4-FFF2-40B4-BE49-F238E27FC236}">
                    <a16:creationId xmlns:a16="http://schemas.microsoft.com/office/drawing/2014/main" id="{C38F1B5B-333C-4BB2-8648-481CF33C047B}"/>
                  </a:ext>
                </a:extLst>
              </p:cNvPr>
              <p:cNvSpPr>
                <a:spLocks noChangeShapeType="1"/>
              </p:cNvSpPr>
              <p:nvPr/>
            </p:nvSpPr>
            <p:spPr bwMode="auto">
              <a:xfrm>
                <a:off x="892" y="1005"/>
                <a:ext cx="4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Rectangle 419">
                <a:extLst>
                  <a:ext uri="{FF2B5EF4-FFF2-40B4-BE49-F238E27FC236}">
                    <a16:creationId xmlns:a16="http://schemas.microsoft.com/office/drawing/2014/main" id="{910D7447-E899-4C2F-B32A-1033645F060A}"/>
                  </a:ext>
                </a:extLst>
              </p:cNvPr>
              <p:cNvSpPr>
                <a:spLocks noChangeArrowheads="1"/>
              </p:cNvSpPr>
              <p:nvPr/>
            </p:nvSpPr>
            <p:spPr bwMode="auto">
              <a:xfrm>
                <a:off x="892" y="1005"/>
                <a:ext cx="448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Line 420">
                <a:extLst>
                  <a:ext uri="{FF2B5EF4-FFF2-40B4-BE49-F238E27FC236}">
                    <a16:creationId xmlns:a16="http://schemas.microsoft.com/office/drawing/2014/main" id="{9B695088-6AAD-4E97-9B76-87BF0153814B}"/>
                  </a:ext>
                </a:extLst>
              </p:cNvPr>
              <p:cNvSpPr>
                <a:spLocks noChangeShapeType="1"/>
              </p:cNvSpPr>
              <p:nvPr/>
            </p:nvSpPr>
            <p:spPr bwMode="auto">
              <a:xfrm>
                <a:off x="209" y="1081"/>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Rectangle 421">
                <a:extLst>
                  <a:ext uri="{FF2B5EF4-FFF2-40B4-BE49-F238E27FC236}">
                    <a16:creationId xmlns:a16="http://schemas.microsoft.com/office/drawing/2014/main" id="{81C193E4-C4B0-4417-BB90-189BFE9DB57E}"/>
                  </a:ext>
                </a:extLst>
              </p:cNvPr>
              <p:cNvSpPr>
                <a:spLocks noChangeArrowheads="1"/>
              </p:cNvSpPr>
              <p:nvPr/>
            </p:nvSpPr>
            <p:spPr bwMode="auto">
              <a:xfrm>
                <a:off x="209" y="1081"/>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Line 422">
                <a:extLst>
                  <a:ext uri="{FF2B5EF4-FFF2-40B4-BE49-F238E27FC236}">
                    <a16:creationId xmlns:a16="http://schemas.microsoft.com/office/drawing/2014/main" id="{A2F30532-81E4-4ED2-B6D1-FA90FBDC3B7E}"/>
                  </a:ext>
                </a:extLst>
              </p:cNvPr>
              <p:cNvSpPr>
                <a:spLocks noChangeShapeType="1"/>
              </p:cNvSpPr>
              <p:nvPr/>
            </p:nvSpPr>
            <p:spPr bwMode="auto">
              <a:xfrm>
                <a:off x="1565" y="1081"/>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Rectangle 423">
                <a:extLst>
                  <a:ext uri="{FF2B5EF4-FFF2-40B4-BE49-F238E27FC236}">
                    <a16:creationId xmlns:a16="http://schemas.microsoft.com/office/drawing/2014/main" id="{5142E364-27B6-4191-9C75-8B4E119BF8AF}"/>
                  </a:ext>
                </a:extLst>
              </p:cNvPr>
              <p:cNvSpPr>
                <a:spLocks noChangeArrowheads="1"/>
              </p:cNvSpPr>
              <p:nvPr/>
            </p:nvSpPr>
            <p:spPr bwMode="auto">
              <a:xfrm>
                <a:off x="1565" y="1081"/>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Line 424">
                <a:extLst>
                  <a:ext uri="{FF2B5EF4-FFF2-40B4-BE49-F238E27FC236}">
                    <a16:creationId xmlns:a16="http://schemas.microsoft.com/office/drawing/2014/main" id="{7B21A0FD-4897-41EF-B8FA-68935957611D}"/>
                  </a:ext>
                </a:extLst>
              </p:cNvPr>
              <p:cNvSpPr>
                <a:spLocks noChangeShapeType="1"/>
              </p:cNvSpPr>
              <p:nvPr/>
            </p:nvSpPr>
            <p:spPr bwMode="auto">
              <a:xfrm>
                <a:off x="2681" y="1081"/>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Rectangle 425">
                <a:extLst>
                  <a:ext uri="{FF2B5EF4-FFF2-40B4-BE49-F238E27FC236}">
                    <a16:creationId xmlns:a16="http://schemas.microsoft.com/office/drawing/2014/main" id="{83FEBEB0-5DCB-46C4-8668-86D394E45BA7}"/>
                  </a:ext>
                </a:extLst>
              </p:cNvPr>
              <p:cNvSpPr>
                <a:spLocks noChangeArrowheads="1"/>
              </p:cNvSpPr>
              <p:nvPr/>
            </p:nvSpPr>
            <p:spPr bwMode="auto">
              <a:xfrm>
                <a:off x="2681" y="1081"/>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Line 426">
                <a:extLst>
                  <a:ext uri="{FF2B5EF4-FFF2-40B4-BE49-F238E27FC236}">
                    <a16:creationId xmlns:a16="http://schemas.microsoft.com/office/drawing/2014/main" id="{97C51BFB-6C2A-4C89-9E16-24B6221049F7}"/>
                  </a:ext>
                </a:extLst>
              </p:cNvPr>
              <p:cNvSpPr>
                <a:spLocks noChangeShapeType="1"/>
              </p:cNvSpPr>
              <p:nvPr/>
            </p:nvSpPr>
            <p:spPr bwMode="auto">
              <a:xfrm>
                <a:off x="2978" y="1081"/>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Rectangle 427">
                <a:extLst>
                  <a:ext uri="{FF2B5EF4-FFF2-40B4-BE49-F238E27FC236}">
                    <a16:creationId xmlns:a16="http://schemas.microsoft.com/office/drawing/2014/main" id="{B1E3D90D-F167-4AAE-A0B4-F6B2D92B2431}"/>
                  </a:ext>
                </a:extLst>
              </p:cNvPr>
              <p:cNvSpPr>
                <a:spLocks noChangeArrowheads="1"/>
              </p:cNvSpPr>
              <p:nvPr/>
            </p:nvSpPr>
            <p:spPr bwMode="auto">
              <a:xfrm>
                <a:off x="2978" y="1081"/>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Line 428">
                <a:extLst>
                  <a:ext uri="{FF2B5EF4-FFF2-40B4-BE49-F238E27FC236}">
                    <a16:creationId xmlns:a16="http://schemas.microsoft.com/office/drawing/2014/main" id="{F7C83C38-7764-4DBB-9842-853EE73D2B3E}"/>
                  </a:ext>
                </a:extLst>
              </p:cNvPr>
              <p:cNvSpPr>
                <a:spLocks noChangeShapeType="1"/>
              </p:cNvSpPr>
              <p:nvPr/>
            </p:nvSpPr>
            <p:spPr bwMode="auto">
              <a:xfrm>
                <a:off x="3939" y="1081"/>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Rectangle 429">
                <a:extLst>
                  <a:ext uri="{FF2B5EF4-FFF2-40B4-BE49-F238E27FC236}">
                    <a16:creationId xmlns:a16="http://schemas.microsoft.com/office/drawing/2014/main" id="{0B7B457B-32F6-48B1-AA6D-8CAC861FD945}"/>
                  </a:ext>
                </a:extLst>
              </p:cNvPr>
              <p:cNvSpPr>
                <a:spLocks noChangeArrowheads="1"/>
              </p:cNvSpPr>
              <p:nvPr/>
            </p:nvSpPr>
            <p:spPr bwMode="auto">
              <a:xfrm>
                <a:off x="3939" y="1081"/>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Line 430">
                <a:extLst>
                  <a:ext uri="{FF2B5EF4-FFF2-40B4-BE49-F238E27FC236}">
                    <a16:creationId xmlns:a16="http://schemas.microsoft.com/office/drawing/2014/main" id="{741F23C9-CE2D-4084-B679-6D96BE6298BD}"/>
                  </a:ext>
                </a:extLst>
              </p:cNvPr>
              <p:cNvSpPr>
                <a:spLocks noChangeShapeType="1"/>
              </p:cNvSpPr>
              <p:nvPr/>
            </p:nvSpPr>
            <p:spPr bwMode="auto">
              <a:xfrm>
                <a:off x="4066" y="1081"/>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Rectangle 431">
                <a:extLst>
                  <a:ext uri="{FF2B5EF4-FFF2-40B4-BE49-F238E27FC236}">
                    <a16:creationId xmlns:a16="http://schemas.microsoft.com/office/drawing/2014/main" id="{04813640-53F4-456B-8783-5DDA4A67181D}"/>
                  </a:ext>
                </a:extLst>
              </p:cNvPr>
              <p:cNvSpPr>
                <a:spLocks noChangeArrowheads="1"/>
              </p:cNvSpPr>
              <p:nvPr/>
            </p:nvSpPr>
            <p:spPr bwMode="auto">
              <a:xfrm>
                <a:off x="4066" y="1081"/>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Line 432">
                <a:extLst>
                  <a:ext uri="{FF2B5EF4-FFF2-40B4-BE49-F238E27FC236}">
                    <a16:creationId xmlns:a16="http://schemas.microsoft.com/office/drawing/2014/main" id="{E7DAC1F1-054C-43EC-8501-2BFC080DBFC5}"/>
                  </a:ext>
                </a:extLst>
              </p:cNvPr>
              <p:cNvSpPr>
                <a:spLocks noChangeShapeType="1"/>
              </p:cNvSpPr>
              <p:nvPr/>
            </p:nvSpPr>
            <p:spPr bwMode="auto">
              <a:xfrm>
                <a:off x="4636" y="1081"/>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Rectangle 433">
                <a:extLst>
                  <a:ext uri="{FF2B5EF4-FFF2-40B4-BE49-F238E27FC236}">
                    <a16:creationId xmlns:a16="http://schemas.microsoft.com/office/drawing/2014/main" id="{3011369C-7A09-409A-99A2-2231D5B6D7BB}"/>
                  </a:ext>
                </a:extLst>
              </p:cNvPr>
              <p:cNvSpPr>
                <a:spLocks noChangeArrowheads="1"/>
              </p:cNvSpPr>
              <p:nvPr/>
            </p:nvSpPr>
            <p:spPr bwMode="auto">
              <a:xfrm>
                <a:off x="4636" y="1081"/>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Line 434">
                <a:extLst>
                  <a:ext uri="{FF2B5EF4-FFF2-40B4-BE49-F238E27FC236}">
                    <a16:creationId xmlns:a16="http://schemas.microsoft.com/office/drawing/2014/main" id="{D5845A7A-676C-4A8D-B915-D21780E77531}"/>
                  </a:ext>
                </a:extLst>
              </p:cNvPr>
              <p:cNvSpPr>
                <a:spLocks noChangeShapeType="1"/>
              </p:cNvSpPr>
              <p:nvPr/>
            </p:nvSpPr>
            <p:spPr bwMode="auto">
              <a:xfrm>
                <a:off x="4782" y="1081"/>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Rectangle 435">
                <a:extLst>
                  <a:ext uri="{FF2B5EF4-FFF2-40B4-BE49-F238E27FC236}">
                    <a16:creationId xmlns:a16="http://schemas.microsoft.com/office/drawing/2014/main" id="{E56BE4A0-918D-492D-829D-E696C626BB4B}"/>
                  </a:ext>
                </a:extLst>
              </p:cNvPr>
              <p:cNvSpPr>
                <a:spLocks noChangeArrowheads="1"/>
              </p:cNvSpPr>
              <p:nvPr/>
            </p:nvSpPr>
            <p:spPr bwMode="auto">
              <a:xfrm>
                <a:off x="4782" y="1081"/>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Line 436">
                <a:extLst>
                  <a:ext uri="{FF2B5EF4-FFF2-40B4-BE49-F238E27FC236}">
                    <a16:creationId xmlns:a16="http://schemas.microsoft.com/office/drawing/2014/main" id="{A5C15266-FC9A-4516-8ADA-1DA8FCCC415F}"/>
                  </a:ext>
                </a:extLst>
              </p:cNvPr>
              <p:cNvSpPr>
                <a:spLocks noChangeShapeType="1"/>
              </p:cNvSpPr>
              <p:nvPr/>
            </p:nvSpPr>
            <p:spPr bwMode="auto">
              <a:xfrm>
                <a:off x="5064" y="1081"/>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Rectangle 437">
                <a:extLst>
                  <a:ext uri="{FF2B5EF4-FFF2-40B4-BE49-F238E27FC236}">
                    <a16:creationId xmlns:a16="http://schemas.microsoft.com/office/drawing/2014/main" id="{DD13DDA2-531E-4089-82A3-AB38B49C2D8A}"/>
                  </a:ext>
                </a:extLst>
              </p:cNvPr>
              <p:cNvSpPr>
                <a:spLocks noChangeArrowheads="1"/>
              </p:cNvSpPr>
              <p:nvPr/>
            </p:nvSpPr>
            <p:spPr bwMode="auto">
              <a:xfrm>
                <a:off x="5064" y="1081"/>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Line 438">
                <a:extLst>
                  <a:ext uri="{FF2B5EF4-FFF2-40B4-BE49-F238E27FC236}">
                    <a16:creationId xmlns:a16="http://schemas.microsoft.com/office/drawing/2014/main" id="{04A4C7E6-ADFB-48F8-9D51-6EC5C2CF9460}"/>
                  </a:ext>
                </a:extLst>
              </p:cNvPr>
              <p:cNvSpPr>
                <a:spLocks noChangeShapeType="1"/>
              </p:cNvSpPr>
              <p:nvPr/>
            </p:nvSpPr>
            <p:spPr bwMode="auto">
              <a:xfrm>
                <a:off x="209" y="1153"/>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Rectangle 439">
                <a:extLst>
                  <a:ext uri="{FF2B5EF4-FFF2-40B4-BE49-F238E27FC236}">
                    <a16:creationId xmlns:a16="http://schemas.microsoft.com/office/drawing/2014/main" id="{06F77D97-9843-4A37-A2EB-6FD7265FDA7E}"/>
                  </a:ext>
                </a:extLst>
              </p:cNvPr>
              <p:cNvSpPr>
                <a:spLocks noChangeArrowheads="1"/>
              </p:cNvSpPr>
              <p:nvPr/>
            </p:nvSpPr>
            <p:spPr bwMode="auto">
              <a:xfrm>
                <a:off x="209" y="1153"/>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Line 440">
                <a:extLst>
                  <a:ext uri="{FF2B5EF4-FFF2-40B4-BE49-F238E27FC236}">
                    <a16:creationId xmlns:a16="http://schemas.microsoft.com/office/drawing/2014/main" id="{2F28777D-346E-42DF-9C42-2CB16F9AE802}"/>
                  </a:ext>
                </a:extLst>
              </p:cNvPr>
              <p:cNvSpPr>
                <a:spLocks noChangeShapeType="1"/>
              </p:cNvSpPr>
              <p:nvPr/>
            </p:nvSpPr>
            <p:spPr bwMode="auto">
              <a:xfrm>
                <a:off x="892" y="1153"/>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Rectangle 441">
                <a:extLst>
                  <a:ext uri="{FF2B5EF4-FFF2-40B4-BE49-F238E27FC236}">
                    <a16:creationId xmlns:a16="http://schemas.microsoft.com/office/drawing/2014/main" id="{A470DC51-B910-4BD9-8AC5-BF8020224D64}"/>
                  </a:ext>
                </a:extLst>
              </p:cNvPr>
              <p:cNvSpPr>
                <a:spLocks noChangeArrowheads="1"/>
              </p:cNvSpPr>
              <p:nvPr/>
            </p:nvSpPr>
            <p:spPr bwMode="auto">
              <a:xfrm>
                <a:off x="892" y="1153"/>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Line 442">
                <a:extLst>
                  <a:ext uri="{FF2B5EF4-FFF2-40B4-BE49-F238E27FC236}">
                    <a16:creationId xmlns:a16="http://schemas.microsoft.com/office/drawing/2014/main" id="{682E4544-0AD8-42AD-B23C-8DA9E1D78907}"/>
                  </a:ext>
                </a:extLst>
              </p:cNvPr>
              <p:cNvSpPr>
                <a:spLocks noChangeShapeType="1"/>
              </p:cNvSpPr>
              <p:nvPr/>
            </p:nvSpPr>
            <p:spPr bwMode="auto">
              <a:xfrm>
                <a:off x="1565" y="1153"/>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Rectangle 443">
                <a:extLst>
                  <a:ext uri="{FF2B5EF4-FFF2-40B4-BE49-F238E27FC236}">
                    <a16:creationId xmlns:a16="http://schemas.microsoft.com/office/drawing/2014/main" id="{C396ABDB-607E-4782-853D-FAA6236A91FE}"/>
                  </a:ext>
                </a:extLst>
              </p:cNvPr>
              <p:cNvSpPr>
                <a:spLocks noChangeArrowheads="1"/>
              </p:cNvSpPr>
              <p:nvPr/>
            </p:nvSpPr>
            <p:spPr bwMode="auto">
              <a:xfrm>
                <a:off x="1565" y="1153"/>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Line 444">
                <a:extLst>
                  <a:ext uri="{FF2B5EF4-FFF2-40B4-BE49-F238E27FC236}">
                    <a16:creationId xmlns:a16="http://schemas.microsoft.com/office/drawing/2014/main" id="{8EC86575-CD78-42B1-A222-26453B326408}"/>
                  </a:ext>
                </a:extLst>
              </p:cNvPr>
              <p:cNvSpPr>
                <a:spLocks noChangeShapeType="1"/>
              </p:cNvSpPr>
              <p:nvPr/>
            </p:nvSpPr>
            <p:spPr bwMode="auto">
              <a:xfrm>
                <a:off x="1838" y="1153"/>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Rectangle 445">
                <a:extLst>
                  <a:ext uri="{FF2B5EF4-FFF2-40B4-BE49-F238E27FC236}">
                    <a16:creationId xmlns:a16="http://schemas.microsoft.com/office/drawing/2014/main" id="{51D06E33-FF7E-4A1F-9443-AD38059AADFB}"/>
                  </a:ext>
                </a:extLst>
              </p:cNvPr>
              <p:cNvSpPr>
                <a:spLocks noChangeArrowheads="1"/>
              </p:cNvSpPr>
              <p:nvPr/>
            </p:nvSpPr>
            <p:spPr bwMode="auto">
              <a:xfrm>
                <a:off x="1838" y="1153"/>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Line 446">
                <a:extLst>
                  <a:ext uri="{FF2B5EF4-FFF2-40B4-BE49-F238E27FC236}">
                    <a16:creationId xmlns:a16="http://schemas.microsoft.com/office/drawing/2014/main" id="{89F043F7-1812-4D64-8F26-7CED9A1DDE2E}"/>
                  </a:ext>
                </a:extLst>
              </p:cNvPr>
              <p:cNvSpPr>
                <a:spLocks noChangeShapeType="1"/>
              </p:cNvSpPr>
              <p:nvPr/>
            </p:nvSpPr>
            <p:spPr bwMode="auto">
              <a:xfrm>
                <a:off x="2681" y="1153"/>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Rectangle 447">
                <a:extLst>
                  <a:ext uri="{FF2B5EF4-FFF2-40B4-BE49-F238E27FC236}">
                    <a16:creationId xmlns:a16="http://schemas.microsoft.com/office/drawing/2014/main" id="{1FF87158-87B7-487B-AE0F-A7B0C354081A}"/>
                  </a:ext>
                </a:extLst>
              </p:cNvPr>
              <p:cNvSpPr>
                <a:spLocks noChangeArrowheads="1"/>
              </p:cNvSpPr>
              <p:nvPr/>
            </p:nvSpPr>
            <p:spPr bwMode="auto">
              <a:xfrm>
                <a:off x="2681" y="1153"/>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Line 448">
                <a:extLst>
                  <a:ext uri="{FF2B5EF4-FFF2-40B4-BE49-F238E27FC236}">
                    <a16:creationId xmlns:a16="http://schemas.microsoft.com/office/drawing/2014/main" id="{1BE33602-08BF-4711-91F6-1D2101A4DD16}"/>
                  </a:ext>
                </a:extLst>
              </p:cNvPr>
              <p:cNvSpPr>
                <a:spLocks noChangeShapeType="1"/>
              </p:cNvSpPr>
              <p:nvPr/>
            </p:nvSpPr>
            <p:spPr bwMode="auto">
              <a:xfrm>
                <a:off x="2978" y="1153"/>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Rectangle 449">
                <a:extLst>
                  <a:ext uri="{FF2B5EF4-FFF2-40B4-BE49-F238E27FC236}">
                    <a16:creationId xmlns:a16="http://schemas.microsoft.com/office/drawing/2014/main" id="{1F81736F-C20F-4D69-968A-29A06091B8B9}"/>
                  </a:ext>
                </a:extLst>
              </p:cNvPr>
              <p:cNvSpPr>
                <a:spLocks noChangeArrowheads="1"/>
              </p:cNvSpPr>
              <p:nvPr/>
            </p:nvSpPr>
            <p:spPr bwMode="auto">
              <a:xfrm>
                <a:off x="2978" y="1153"/>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Line 450">
                <a:extLst>
                  <a:ext uri="{FF2B5EF4-FFF2-40B4-BE49-F238E27FC236}">
                    <a16:creationId xmlns:a16="http://schemas.microsoft.com/office/drawing/2014/main" id="{D80C6130-FE58-469D-814F-FECBC30BE494}"/>
                  </a:ext>
                </a:extLst>
              </p:cNvPr>
              <p:cNvSpPr>
                <a:spLocks noChangeShapeType="1"/>
              </p:cNvSpPr>
              <p:nvPr/>
            </p:nvSpPr>
            <p:spPr bwMode="auto">
              <a:xfrm>
                <a:off x="3939" y="1153"/>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Rectangle 451">
                <a:extLst>
                  <a:ext uri="{FF2B5EF4-FFF2-40B4-BE49-F238E27FC236}">
                    <a16:creationId xmlns:a16="http://schemas.microsoft.com/office/drawing/2014/main" id="{3007A901-5A78-4D4C-83A1-762C169FC8E0}"/>
                  </a:ext>
                </a:extLst>
              </p:cNvPr>
              <p:cNvSpPr>
                <a:spLocks noChangeArrowheads="1"/>
              </p:cNvSpPr>
              <p:nvPr/>
            </p:nvSpPr>
            <p:spPr bwMode="auto">
              <a:xfrm>
                <a:off x="3939" y="1153"/>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Line 452">
                <a:extLst>
                  <a:ext uri="{FF2B5EF4-FFF2-40B4-BE49-F238E27FC236}">
                    <a16:creationId xmlns:a16="http://schemas.microsoft.com/office/drawing/2014/main" id="{F4CFF63B-D7F3-49BE-B480-A0927DE5CC73}"/>
                  </a:ext>
                </a:extLst>
              </p:cNvPr>
              <p:cNvSpPr>
                <a:spLocks noChangeShapeType="1"/>
              </p:cNvSpPr>
              <p:nvPr/>
            </p:nvSpPr>
            <p:spPr bwMode="auto">
              <a:xfrm>
                <a:off x="4066" y="1153"/>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Rectangle 453">
                <a:extLst>
                  <a:ext uri="{FF2B5EF4-FFF2-40B4-BE49-F238E27FC236}">
                    <a16:creationId xmlns:a16="http://schemas.microsoft.com/office/drawing/2014/main" id="{3E2CF5A7-D927-42D0-A525-3EB006EB7D6D}"/>
                  </a:ext>
                </a:extLst>
              </p:cNvPr>
              <p:cNvSpPr>
                <a:spLocks noChangeArrowheads="1"/>
              </p:cNvSpPr>
              <p:nvPr/>
            </p:nvSpPr>
            <p:spPr bwMode="auto">
              <a:xfrm>
                <a:off x="4066" y="1153"/>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Line 454">
                <a:extLst>
                  <a:ext uri="{FF2B5EF4-FFF2-40B4-BE49-F238E27FC236}">
                    <a16:creationId xmlns:a16="http://schemas.microsoft.com/office/drawing/2014/main" id="{6B5612B5-E7E7-489D-B4BF-EB2F167607DF}"/>
                  </a:ext>
                </a:extLst>
              </p:cNvPr>
              <p:cNvSpPr>
                <a:spLocks noChangeShapeType="1"/>
              </p:cNvSpPr>
              <p:nvPr/>
            </p:nvSpPr>
            <p:spPr bwMode="auto">
              <a:xfrm>
                <a:off x="4636" y="1153"/>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Rectangle 455">
                <a:extLst>
                  <a:ext uri="{FF2B5EF4-FFF2-40B4-BE49-F238E27FC236}">
                    <a16:creationId xmlns:a16="http://schemas.microsoft.com/office/drawing/2014/main" id="{5A26B74C-BECC-4734-8E71-B408BA65089B}"/>
                  </a:ext>
                </a:extLst>
              </p:cNvPr>
              <p:cNvSpPr>
                <a:spLocks noChangeArrowheads="1"/>
              </p:cNvSpPr>
              <p:nvPr/>
            </p:nvSpPr>
            <p:spPr bwMode="auto">
              <a:xfrm>
                <a:off x="4636" y="1153"/>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Line 456">
                <a:extLst>
                  <a:ext uri="{FF2B5EF4-FFF2-40B4-BE49-F238E27FC236}">
                    <a16:creationId xmlns:a16="http://schemas.microsoft.com/office/drawing/2014/main" id="{CD472355-8020-4AF0-AC36-72C152A29AFF}"/>
                  </a:ext>
                </a:extLst>
              </p:cNvPr>
              <p:cNvSpPr>
                <a:spLocks noChangeShapeType="1"/>
              </p:cNvSpPr>
              <p:nvPr/>
            </p:nvSpPr>
            <p:spPr bwMode="auto">
              <a:xfrm>
                <a:off x="4782" y="1153"/>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Rectangle 457">
                <a:extLst>
                  <a:ext uri="{FF2B5EF4-FFF2-40B4-BE49-F238E27FC236}">
                    <a16:creationId xmlns:a16="http://schemas.microsoft.com/office/drawing/2014/main" id="{80501E93-794A-47DA-9B35-E0E49405D99E}"/>
                  </a:ext>
                </a:extLst>
              </p:cNvPr>
              <p:cNvSpPr>
                <a:spLocks noChangeArrowheads="1"/>
              </p:cNvSpPr>
              <p:nvPr/>
            </p:nvSpPr>
            <p:spPr bwMode="auto">
              <a:xfrm>
                <a:off x="4782" y="1153"/>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Line 458">
                <a:extLst>
                  <a:ext uri="{FF2B5EF4-FFF2-40B4-BE49-F238E27FC236}">
                    <a16:creationId xmlns:a16="http://schemas.microsoft.com/office/drawing/2014/main" id="{3A0716FA-AF39-4C3B-AD10-130CDC145F9C}"/>
                  </a:ext>
                </a:extLst>
              </p:cNvPr>
              <p:cNvSpPr>
                <a:spLocks noChangeShapeType="1"/>
              </p:cNvSpPr>
              <p:nvPr/>
            </p:nvSpPr>
            <p:spPr bwMode="auto">
              <a:xfrm>
                <a:off x="5064" y="1153"/>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Rectangle 459">
                <a:extLst>
                  <a:ext uri="{FF2B5EF4-FFF2-40B4-BE49-F238E27FC236}">
                    <a16:creationId xmlns:a16="http://schemas.microsoft.com/office/drawing/2014/main" id="{048BE11B-57AA-4956-8953-13FCD2435B59}"/>
                  </a:ext>
                </a:extLst>
              </p:cNvPr>
              <p:cNvSpPr>
                <a:spLocks noChangeArrowheads="1"/>
              </p:cNvSpPr>
              <p:nvPr/>
            </p:nvSpPr>
            <p:spPr bwMode="auto">
              <a:xfrm>
                <a:off x="5064" y="1153"/>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Line 460">
                <a:extLst>
                  <a:ext uri="{FF2B5EF4-FFF2-40B4-BE49-F238E27FC236}">
                    <a16:creationId xmlns:a16="http://schemas.microsoft.com/office/drawing/2014/main" id="{46DF255D-4341-4D0E-B11C-0EB0C952DB74}"/>
                  </a:ext>
                </a:extLst>
              </p:cNvPr>
              <p:cNvSpPr>
                <a:spLocks noChangeShapeType="1"/>
              </p:cNvSpPr>
              <p:nvPr/>
            </p:nvSpPr>
            <p:spPr bwMode="auto">
              <a:xfrm>
                <a:off x="209" y="1225"/>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Rectangle 461">
                <a:extLst>
                  <a:ext uri="{FF2B5EF4-FFF2-40B4-BE49-F238E27FC236}">
                    <a16:creationId xmlns:a16="http://schemas.microsoft.com/office/drawing/2014/main" id="{6AD96490-9007-4ADD-9D59-75CECA2DF0E6}"/>
                  </a:ext>
                </a:extLst>
              </p:cNvPr>
              <p:cNvSpPr>
                <a:spLocks noChangeArrowheads="1"/>
              </p:cNvSpPr>
              <p:nvPr/>
            </p:nvSpPr>
            <p:spPr bwMode="auto">
              <a:xfrm>
                <a:off x="209" y="1225"/>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Line 462">
                <a:extLst>
                  <a:ext uri="{FF2B5EF4-FFF2-40B4-BE49-F238E27FC236}">
                    <a16:creationId xmlns:a16="http://schemas.microsoft.com/office/drawing/2014/main" id="{BD275BD9-455F-4963-8E04-7BA789B72540}"/>
                  </a:ext>
                </a:extLst>
              </p:cNvPr>
              <p:cNvSpPr>
                <a:spLocks noChangeShapeType="1"/>
              </p:cNvSpPr>
              <p:nvPr/>
            </p:nvSpPr>
            <p:spPr bwMode="auto">
              <a:xfrm>
                <a:off x="892" y="1225"/>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Rectangle 463">
                <a:extLst>
                  <a:ext uri="{FF2B5EF4-FFF2-40B4-BE49-F238E27FC236}">
                    <a16:creationId xmlns:a16="http://schemas.microsoft.com/office/drawing/2014/main" id="{E34C0A82-F21D-4009-981A-4A81E33C6102}"/>
                  </a:ext>
                </a:extLst>
              </p:cNvPr>
              <p:cNvSpPr>
                <a:spLocks noChangeArrowheads="1"/>
              </p:cNvSpPr>
              <p:nvPr/>
            </p:nvSpPr>
            <p:spPr bwMode="auto">
              <a:xfrm>
                <a:off x="892" y="1225"/>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Line 464">
                <a:extLst>
                  <a:ext uri="{FF2B5EF4-FFF2-40B4-BE49-F238E27FC236}">
                    <a16:creationId xmlns:a16="http://schemas.microsoft.com/office/drawing/2014/main" id="{06FBD311-04B3-4B9C-99D6-B7392A876B94}"/>
                  </a:ext>
                </a:extLst>
              </p:cNvPr>
              <p:cNvSpPr>
                <a:spLocks noChangeShapeType="1"/>
              </p:cNvSpPr>
              <p:nvPr/>
            </p:nvSpPr>
            <p:spPr bwMode="auto">
              <a:xfrm>
                <a:off x="1565" y="1225"/>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Rectangle 465">
                <a:extLst>
                  <a:ext uri="{FF2B5EF4-FFF2-40B4-BE49-F238E27FC236}">
                    <a16:creationId xmlns:a16="http://schemas.microsoft.com/office/drawing/2014/main" id="{6BD82608-1EAE-4DB6-ACFC-EE17D22AAECE}"/>
                  </a:ext>
                </a:extLst>
              </p:cNvPr>
              <p:cNvSpPr>
                <a:spLocks noChangeArrowheads="1"/>
              </p:cNvSpPr>
              <p:nvPr/>
            </p:nvSpPr>
            <p:spPr bwMode="auto">
              <a:xfrm>
                <a:off x="1565" y="1225"/>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Line 466">
                <a:extLst>
                  <a:ext uri="{FF2B5EF4-FFF2-40B4-BE49-F238E27FC236}">
                    <a16:creationId xmlns:a16="http://schemas.microsoft.com/office/drawing/2014/main" id="{EE3586FD-148D-496F-8A2D-FA04ED875CE0}"/>
                  </a:ext>
                </a:extLst>
              </p:cNvPr>
              <p:cNvSpPr>
                <a:spLocks noChangeShapeType="1"/>
              </p:cNvSpPr>
              <p:nvPr/>
            </p:nvSpPr>
            <p:spPr bwMode="auto">
              <a:xfrm>
                <a:off x="1838" y="1225"/>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Rectangle 467">
                <a:extLst>
                  <a:ext uri="{FF2B5EF4-FFF2-40B4-BE49-F238E27FC236}">
                    <a16:creationId xmlns:a16="http://schemas.microsoft.com/office/drawing/2014/main" id="{6049B5D9-DBEF-4D80-B4F1-7E5179FD30D5}"/>
                  </a:ext>
                </a:extLst>
              </p:cNvPr>
              <p:cNvSpPr>
                <a:spLocks noChangeArrowheads="1"/>
              </p:cNvSpPr>
              <p:nvPr/>
            </p:nvSpPr>
            <p:spPr bwMode="auto">
              <a:xfrm>
                <a:off x="1838" y="1225"/>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Line 468">
                <a:extLst>
                  <a:ext uri="{FF2B5EF4-FFF2-40B4-BE49-F238E27FC236}">
                    <a16:creationId xmlns:a16="http://schemas.microsoft.com/office/drawing/2014/main" id="{CF31D429-7970-43E6-BD55-16C7D9E6E7C8}"/>
                  </a:ext>
                </a:extLst>
              </p:cNvPr>
              <p:cNvSpPr>
                <a:spLocks noChangeShapeType="1"/>
              </p:cNvSpPr>
              <p:nvPr/>
            </p:nvSpPr>
            <p:spPr bwMode="auto">
              <a:xfrm>
                <a:off x="2681" y="1225"/>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Rectangle 469">
                <a:extLst>
                  <a:ext uri="{FF2B5EF4-FFF2-40B4-BE49-F238E27FC236}">
                    <a16:creationId xmlns:a16="http://schemas.microsoft.com/office/drawing/2014/main" id="{3FDEC59A-94C6-435B-BFEE-1099B1B6BC51}"/>
                  </a:ext>
                </a:extLst>
              </p:cNvPr>
              <p:cNvSpPr>
                <a:spLocks noChangeArrowheads="1"/>
              </p:cNvSpPr>
              <p:nvPr/>
            </p:nvSpPr>
            <p:spPr bwMode="auto">
              <a:xfrm>
                <a:off x="2681" y="1225"/>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Line 470">
                <a:extLst>
                  <a:ext uri="{FF2B5EF4-FFF2-40B4-BE49-F238E27FC236}">
                    <a16:creationId xmlns:a16="http://schemas.microsoft.com/office/drawing/2014/main" id="{63908796-C0E9-4160-8CCF-5C6F8F66D0EC}"/>
                  </a:ext>
                </a:extLst>
              </p:cNvPr>
              <p:cNvSpPr>
                <a:spLocks noChangeShapeType="1"/>
              </p:cNvSpPr>
              <p:nvPr/>
            </p:nvSpPr>
            <p:spPr bwMode="auto">
              <a:xfrm>
                <a:off x="2978" y="1225"/>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Rectangle 471">
                <a:extLst>
                  <a:ext uri="{FF2B5EF4-FFF2-40B4-BE49-F238E27FC236}">
                    <a16:creationId xmlns:a16="http://schemas.microsoft.com/office/drawing/2014/main" id="{FF69241B-ECF0-4D01-A4EB-4C70C65DAAEF}"/>
                  </a:ext>
                </a:extLst>
              </p:cNvPr>
              <p:cNvSpPr>
                <a:spLocks noChangeArrowheads="1"/>
              </p:cNvSpPr>
              <p:nvPr/>
            </p:nvSpPr>
            <p:spPr bwMode="auto">
              <a:xfrm>
                <a:off x="2978" y="1225"/>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Line 472">
                <a:extLst>
                  <a:ext uri="{FF2B5EF4-FFF2-40B4-BE49-F238E27FC236}">
                    <a16:creationId xmlns:a16="http://schemas.microsoft.com/office/drawing/2014/main" id="{12D05398-FB99-4635-B2E2-91540F9651DA}"/>
                  </a:ext>
                </a:extLst>
              </p:cNvPr>
              <p:cNvSpPr>
                <a:spLocks noChangeShapeType="1"/>
              </p:cNvSpPr>
              <p:nvPr/>
            </p:nvSpPr>
            <p:spPr bwMode="auto">
              <a:xfrm>
                <a:off x="3939" y="1225"/>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Rectangle 473">
                <a:extLst>
                  <a:ext uri="{FF2B5EF4-FFF2-40B4-BE49-F238E27FC236}">
                    <a16:creationId xmlns:a16="http://schemas.microsoft.com/office/drawing/2014/main" id="{AFB92E31-11FC-4FE3-8049-8F802C717494}"/>
                  </a:ext>
                </a:extLst>
              </p:cNvPr>
              <p:cNvSpPr>
                <a:spLocks noChangeArrowheads="1"/>
              </p:cNvSpPr>
              <p:nvPr/>
            </p:nvSpPr>
            <p:spPr bwMode="auto">
              <a:xfrm>
                <a:off x="3939" y="1225"/>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Line 474">
                <a:extLst>
                  <a:ext uri="{FF2B5EF4-FFF2-40B4-BE49-F238E27FC236}">
                    <a16:creationId xmlns:a16="http://schemas.microsoft.com/office/drawing/2014/main" id="{88BFDB44-8C6A-48FA-A0B4-8EB220D687E5}"/>
                  </a:ext>
                </a:extLst>
              </p:cNvPr>
              <p:cNvSpPr>
                <a:spLocks noChangeShapeType="1"/>
              </p:cNvSpPr>
              <p:nvPr/>
            </p:nvSpPr>
            <p:spPr bwMode="auto">
              <a:xfrm>
                <a:off x="4066" y="1225"/>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Rectangle 475">
                <a:extLst>
                  <a:ext uri="{FF2B5EF4-FFF2-40B4-BE49-F238E27FC236}">
                    <a16:creationId xmlns:a16="http://schemas.microsoft.com/office/drawing/2014/main" id="{4E54B97C-82DE-4125-ACD2-8A20265FD31E}"/>
                  </a:ext>
                </a:extLst>
              </p:cNvPr>
              <p:cNvSpPr>
                <a:spLocks noChangeArrowheads="1"/>
              </p:cNvSpPr>
              <p:nvPr/>
            </p:nvSpPr>
            <p:spPr bwMode="auto">
              <a:xfrm>
                <a:off x="4066" y="1225"/>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Line 476">
                <a:extLst>
                  <a:ext uri="{FF2B5EF4-FFF2-40B4-BE49-F238E27FC236}">
                    <a16:creationId xmlns:a16="http://schemas.microsoft.com/office/drawing/2014/main" id="{D4932371-6AC5-48FD-801A-59D8A53C0AB9}"/>
                  </a:ext>
                </a:extLst>
              </p:cNvPr>
              <p:cNvSpPr>
                <a:spLocks noChangeShapeType="1"/>
              </p:cNvSpPr>
              <p:nvPr/>
            </p:nvSpPr>
            <p:spPr bwMode="auto">
              <a:xfrm>
                <a:off x="4636" y="1225"/>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Rectangle 477">
                <a:extLst>
                  <a:ext uri="{FF2B5EF4-FFF2-40B4-BE49-F238E27FC236}">
                    <a16:creationId xmlns:a16="http://schemas.microsoft.com/office/drawing/2014/main" id="{1CBD0849-576B-4486-BADB-52259F65D45E}"/>
                  </a:ext>
                </a:extLst>
              </p:cNvPr>
              <p:cNvSpPr>
                <a:spLocks noChangeArrowheads="1"/>
              </p:cNvSpPr>
              <p:nvPr/>
            </p:nvSpPr>
            <p:spPr bwMode="auto">
              <a:xfrm>
                <a:off x="4636" y="1225"/>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Line 478">
                <a:extLst>
                  <a:ext uri="{FF2B5EF4-FFF2-40B4-BE49-F238E27FC236}">
                    <a16:creationId xmlns:a16="http://schemas.microsoft.com/office/drawing/2014/main" id="{83F1B711-E353-4FB3-80BC-CA63EA72DCD9}"/>
                  </a:ext>
                </a:extLst>
              </p:cNvPr>
              <p:cNvSpPr>
                <a:spLocks noChangeShapeType="1"/>
              </p:cNvSpPr>
              <p:nvPr/>
            </p:nvSpPr>
            <p:spPr bwMode="auto">
              <a:xfrm>
                <a:off x="4782" y="1225"/>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Rectangle 479">
                <a:extLst>
                  <a:ext uri="{FF2B5EF4-FFF2-40B4-BE49-F238E27FC236}">
                    <a16:creationId xmlns:a16="http://schemas.microsoft.com/office/drawing/2014/main" id="{01E1DECF-6C4E-40D3-852A-C09C6A23B72F}"/>
                  </a:ext>
                </a:extLst>
              </p:cNvPr>
              <p:cNvSpPr>
                <a:spLocks noChangeArrowheads="1"/>
              </p:cNvSpPr>
              <p:nvPr/>
            </p:nvSpPr>
            <p:spPr bwMode="auto">
              <a:xfrm>
                <a:off x="4782" y="1225"/>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Line 480">
                <a:extLst>
                  <a:ext uri="{FF2B5EF4-FFF2-40B4-BE49-F238E27FC236}">
                    <a16:creationId xmlns:a16="http://schemas.microsoft.com/office/drawing/2014/main" id="{AEE09C0F-0749-4593-AAF8-5550844FF92B}"/>
                  </a:ext>
                </a:extLst>
              </p:cNvPr>
              <p:cNvSpPr>
                <a:spLocks noChangeShapeType="1"/>
              </p:cNvSpPr>
              <p:nvPr/>
            </p:nvSpPr>
            <p:spPr bwMode="auto">
              <a:xfrm>
                <a:off x="5064" y="1225"/>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Rectangle 481">
                <a:extLst>
                  <a:ext uri="{FF2B5EF4-FFF2-40B4-BE49-F238E27FC236}">
                    <a16:creationId xmlns:a16="http://schemas.microsoft.com/office/drawing/2014/main" id="{C17BB2C2-8710-460C-8EFE-CDD803094D54}"/>
                  </a:ext>
                </a:extLst>
              </p:cNvPr>
              <p:cNvSpPr>
                <a:spLocks noChangeArrowheads="1"/>
              </p:cNvSpPr>
              <p:nvPr/>
            </p:nvSpPr>
            <p:spPr bwMode="auto">
              <a:xfrm>
                <a:off x="5064" y="1225"/>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Line 482">
                <a:extLst>
                  <a:ext uri="{FF2B5EF4-FFF2-40B4-BE49-F238E27FC236}">
                    <a16:creationId xmlns:a16="http://schemas.microsoft.com/office/drawing/2014/main" id="{6F0F2AE9-4FF2-474A-8933-B450D7F14C00}"/>
                  </a:ext>
                </a:extLst>
              </p:cNvPr>
              <p:cNvSpPr>
                <a:spLocks noChangeShapeType="1"/>
              </p:cNvSpPr>
              <p:nvPr/>
            </p:nvSpPr>
            <p:spPr bwMode="auto">
              <a:xfrm>
                <a:off x="209" y="1296"/>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Rectangle 483">
                <a:extLst>
                  <a:ext uri="{FF2B5EF4-FFF2-40B4-BE49-F238E27FC236}">
                    <a16:creationId xmlns:a16="http://schemas.microsoft.com/office/drawing/2014/main" id="{D9472935-EE03-4171-B210-8B9B19076565}"/>
                  </a:ext>
                </a:extLst>
              </p:cNvPr>
              <p:cNvSpPr>
                <a:spLocks noChangeArrowheads="1"/>
              </p:cNvSpPr>
              <p:nvPr/>
            </p:nvSpPr>
            <p:spPr bwMode="auto">
              <a:xfrm>
                <a:off x="209" y="1296"/>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Line 484">
                <a:extLst>
                  <a:ext uri="{FF2B5EF4-FFF2-40B4-BE49-F238E27FC236}">
                    <a16:creationId xmlns:a16="http://schemas.microsoft.com/office/drawing/2014/main" id="{9E7E0769-5B86-4737-95A6-38DB4BD83438}"/>
                  </a:ext>
                </a:extLst>
              </p:cNvPr>
              <p:cNvSpPr>
                <a:spLocks noChangeShapeType="1"/>
              </p:cNvSpPr>
              <p:nvPr/>
            </p:nvSpPr>
            <p:spPr bwMode="auto">
              <a:xfrm>
                <a:off x="892" y="1296"/>
                <a:ext cx="4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Rectangle 485">
                <a:extLst>
                  <a:ext uri="{FF2B5EF4-FFF2-40B4-BE49-F238E27FC236}">
                    <a16:creationId xmlns:a16="http://schemas.microsoft.com/office/drawing/2014/main" id="{74892505-F627-4CFF-B46D-688FB2915FDA}"/>
                  </a:ext>
                </a:extLst>
              </p:cNvPr>
              <p:cNvSpPr>
                <a:spLocks noChangeArrowheads="1"/>
              </p:cNvSpPr>
              <p:nvPr/>
            </p:nvSpPr>
            <p:spPr bwMode="auto">
              <a:xfrm>
                <a:off x="892" y="1296"/>
                <a:ext cx="448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Line 486">
                <a:extLst>
                  <a:ext uri="{FF2B5EF4-FFF2-40B4-BE49-F238E27FC236}">
                    <a16:creationId xmlns:a16="http://schemas.microsoft.com/office/drawing/2014/main" id="{2CD972FC-72F8-49AB-8ABE-B45D854CB48E}"/>
                  </a:ext>
                </a:extLst>
              </p:cNvPr>
              <p:cNvSpPr>
                <a:spLocks noChangeShapeType="1"/>
              </p:cNvSpPr>
              <p:nvPr/>
            </p:nvSpPr>
            <p:spPr bwMode="auto">
              <a:xfrm>
                <a:off x="209" y="1368"/>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Rectangle 487">
                <a:extLst>
                  <a:ext uri="{FF2B5EF4-FFF2-40B4-BE49-F238E27FC236}">
                    <a16:creationId xmlns:a16="http://schemas.microsoft.com/office/drawing/2014/main" id="{82F0F25D-81FA-4313-AED2-4C2B1A64023A}"/>
                  </a:ext>
                </a:extLst>
              </p:cNvPr>
              <p:cNvSpPr>
                <a:spLocks noChangeArrowheads="1"/>
              </p:cNvSpPr>
              <p:nvPr/>
            </p:nvSpPr>
            <p:spPr bwMode="auto">
              <a:xfrm>
                <a:off x="209" y="1368"/>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Line 488">
                <a:extLst>
                  <a:ext uri="{FF2B5EF4-FFF2-40B4-BE49-F238E27FC236}">
                    <a16:creationId xmlns:a16="http://schemas.microsoft.com/office/drawing/2014/main" id="{DF4535AD-17BA-4706-B03C-21178C855499}"/>
                  </a:ext>
                </a:extLst>
              </p:cNvPr>
              <p:cNvSpPr>
                <a:spLocks noChangeShapeType="1"/>
              </p:cNvSpPr>
              <p:nvPr/>
            </p:nvSpPr>
            <p:spPr bwMode="auto">
              <a:xfrm>
                <a:off x="1565" y="1368"/>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Rectangle 489">
                <a:extLst>
                  <a:ext uri="{FF2B5EF4-FFF2-40B4-BE49-F238E27FC236}">
                    <a16:creationId xmlns:a16="http://schemas.microsoft.com/office/drawing/2014/main" id="{0EEBD9F5-D96A-4D1C-8D71-5BBC9AE2DBBA}"/>
                  </a:ext>
                </a:extLst>
              </p:cNvPr>
              <p:cNvSpPr>
                <a:spLocks noChangeArrowheads="1"/>
              </p:cNvSpPr>
              <p:nvPr/>
            </p:nvSpPr>
            <p:spPr bwMode="auto">
              <a:xfrm>
                <a:off x="1565" y="1368"/>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Line 490">
                <a:extLst>
                  <a:ext uri="{FF2B5EF4-FFF2-40B4-BE49-F238E27FC236}">
                    <a16:creationId xmlns:a16="http://schemas.microsoft.com/office/drawing/2014/main" id="{71E66AC6-43F1-46FA-A221-33AF99793FBF}"/>
                  </a:ext>
                </a:extLst>
              </p:cNvPr>
              <p:cNvSpPr>
                <a:spLocks noChangeShapeType="1"/>
              </p:cNvSpPr>
              <p:nvPr/>
            </p:nvSpPr>
            <p:spPr bwMode="auto">
              <a:xfrm>
                <a:off x="2681" y="1368"/>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Rectangle 491">
                <a:extLst>
                  <a:ext uri="{FF2B5EF4-FFF2-40B4-BE49-F238E27FC236}">
                    <a16:creationId xmlns:a16="http://schemas.microsoft.com/office/drawing/2014/main" id="{290C7603-5920-4D19-A764-BFABF442744C}"/>
                  </a:ext>
                </a:extLst>
              </p:cNvPr>
              <p:cNvSpPr>
                <a:spLocks noChangeArrowheads="1"/>
              </p:cNvSpPr>
              <p:nvPr/>
            </p:nvSpPr>
            <p:spPr bwMode="auto">
              <a:xfrm>
                <a:off x="2681" y="1368"/>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Line 492">
                <a:extLst>
                  <a:ext uri="{FF2B5EF4-FFF2-40B4-BE49-F238E27FC236}">
                    <a16:creationId xmlns:a16="http://schemas.microsoft.com/office/drawing/2014/main" id="{AF7A42C4-E15B-4530-BB54-5EF061CF8632}"/>
                  </a:ext>
                </a:extLst>
              </p:cNvPr>
              <p:cNvSpPr>
                <a:spLocks noChangeShapeType="1"/>
              </p:cNvSpPr>
              <p:nvPr/>
            </p:nvSpPr>
            <p:spPr bwMode="auto">
              <a:xfrm>
                <a:off x="2978" y="1368"/>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Rectangle 493">
                <a:extLst>
                  <a:ext uri="{FF2B5EF4-FFF2-40B4-BE49-F238E27FC236}">
                    <a16:creationId xmlns:a16="http://schemas.microsoft.com/office/drawing/2014/main" id="{26A459A1-08E0-4EAA-B770-BFFA86F79F8C}"/>
                  </a:ext>
                </a:extLst>
              </p:cNvPr>
              <p:cNvSpPr>
                <a:spLocks noChangeArrowheads="1"/>
              </p:cNvSpPr>
              <p:nvPr/>
            </p:nvSpPr>
            <p:spPr bwMode="auto">
              <a:xfrm>
                <a:off x="2978" y="1368"/>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Line 494">
                <a:extLst>
                  <a:ext uri="{FF2B5EF4-FFF2-40B4-BE49-F238E27FC236}">
                    <a16:creationId xmlns:a16="http://schemas.microsoft.com/office/drawing/2014/main" id="{39AC4BDE-7ECE-4A27-805E-56E3EB435A7E}"/>
                  </a:ext>
                </a:extLst>
              </p:cNvPr>
              <p:cNvSpPr>
                <a:spLocks noChangeShapeType="1"/>
              </p:cNvSpPr>
              <p:nvPr/>
            </p:nvSpPr>
            <p:spPr bwMode="auto">
              <a:xfrm>
                <a:off x="3939" y="1368"/>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Rectangle 495">
                <a:extLst>
                  <a:ext uri="{FF2B5EF4-FFF2-40B4-BE49-F238E27FC236}">
                    <a16:creationId xmlns:a16="http://schemas.microsoft.com/office/drawing/2014/main" id="{5533E73A-C38C-4D96-82CB-DE6E86E7EF37}"/>
                  </a:ext>
                </a:extLst>
              </p:cNvPr>
              <p:cNvSpPr>
                <a:spLocks noChangeArrowheads="1"/>
              </p:cNvSpPr>
              <p:nvPr/>
            </p:nvSpPr>
            <p:spPr bwMode="auto">
              <a:xfrm>
                <a:off x="3939" y="1368"/>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Line 496">
                <a:extLst>
                  <a:ext uri="{FF2B5EF4-FFF2-40B4-BE49-F238E27FC236}">
                    <a16:creationId xmlns:a16="http://schemas.microsoft.com/office/drawing/2014/main" id="{8B153E1A-8E28-492C-B92C-9CD2D00927F4}"/>
                  </a:ext>
                </a:extLst>
              </p:cNvPr>
              <p:cNvSpPr>
                <a:spLocks noChangeShapeType="1"/>
              </p:cNvSpPr>
              <p:nvPr/>
            </p:nvSpPr>
            <p:spPr bwMode="auto">
              <a:xfrm>
                <a:off x="4066" y="1368"/>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Rectangle 497">
                <a:extLst>
                  <a:ext uri="{FF2B5EF4-FFF2-40B4-BE49-F238E27FC236}">
                    <a16:creationId xmlns:a16="http://schemas.microsoft.com/office/drawing/2014/main" id="{7DD59ED7-82E1-427E-ACC6-EB3F89D52052}"/>
                  </a:ext>
                </a:extLst>
              </p:cNvPr>
              <p:cNvSpPr>
                <a:spLocks noChangeArrowheads="1"/>
              </p:cNvSpPr>
              <p:nvPr/>
            </p:nvSpPr>
            <p:spPr bwMode="auto">
              <a:xfrm>
                <a:off x="4066" y="1368"/>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Line 498">
                <a:extLst>
                  <a:ext uri="{FF2B5EF4-FFF2-40B4-BE49-F238E27FC236}">
                    <a16:creationId xmlns:a16="http://schemas.microsoft.com/office/drawing/2014/main" id="{1B4476F6-92AE-4953-84AE-5F295E5AC4CC}"/>
                  </a:ext>
                </a:extLst>
              </p:cNvPr>
              <p:cNvSpPr>
                <a:spLocks noChangeShapeType="1"/>
              </p:cNvSpPr>
              <p:nvPr/>
            </p:nvSpPr>
            <p:spPr bwMode="auto">
              <a:xfrm>
                <a:off x="4636" y="1368"/>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Rectangle 499">
                <a:extLst>
                  <a:ext uri="{FF2B5EF4-FFF2-40B4-BE49-F238E27FC236}">
                    <a16:creationId xmlns:a16="http://schemas.microsoft.com/office/drawing/2014/main" id="{47C2EB40-C693-4D61-BE0C-707EA7663A04}"/>
                  </a:ext>
                </a:extLst>
              </p:cNvPr>
              <p:cNvSpPr>
                <a:spLocks noChangeArrowheads="1"/>
              </p:cNvSpPr>
              <p:nvPr/>
            </p:nvSpPr>
            <p:spPr bwMode="auto">
              <a:xfrm>
                <a:off x="4636" y="1368"/>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Line 500">
                <a:extLst>
                  <a:ext uri="{FF2B5EF4-FFF2-40B4-BE49-F238E27FC236}">
                    <a16:creationId xmlns:a16="http://schemas.microsoft.com/office/drawing/2014/main" id="{EB9D50F5-87FF-414D-855C-07353B7BFB15}"/>
                  </a:ext>
                </a:extLst>
              </p:cNvPr>
              <p:cNvSpPr>
                <a:spLocks noChangeShapeType="1"/>
              </p:cNvSpPr>
              <p:nvPr/>
            </p:nvSpPr>
            <p:spPr bwMode="auto">
              <a:xfrm>
                <a:off x="4782" y="1368"/>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Rectangle 501">
                <a:extLst>
                  <a:ext uri="{FF2B5EF4-FFF2-40B4-BE49-F238E27FC236}">
                    <a16:creationId xmlns:a16="http://schemas.microsoft.com/office/drawing/2014/main" id="{20F963D4-FEDA-48FA-B873-D8F07BD1CF0D}"/>
                  </a:ext>
                </a:extLst>
              </p:cNvPr>
              <p:cNvSpPr>
                <a:spLocks noChangeArrowheads="1"/>
              </p:cNvSpPr>
              <p:nvPr/>
            </p:nvSpPr>
            <p:spPr bwMode="auto">
              <a:xfrm>
                <a:off x="4782" y="1368"/>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Line 502">
                <a:extLst>
                  <a:ext uri="{FF2B5EF4-FFF2-40B4-BE49-F238E27FC236}">
                    <a16:creationId xmlns:a16="http://schemas.microsoft.com/office/drawing/2014/main" id="{4BE2A445-8806-41D5-ACE8-4A1728126B30}"/>
                  </a:ext>
                </a:extLst>
              </p:cNvPr>
              <p:cNvSpPr>
                <a:spLocks noChangeShapeType="1"/>
              </p:cNvSpPr>
              <p:nvPr/>
            </p:nvSpPr>
            <p:spPr bwMode="auto">
              <a:xfrm>
                <a:off x="5064" y="1368"/>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Rectangle 503">
                <a:extLst>
                  <a:ext uri="{FF2B5EF4-FFF2-40B4-BE49-F238E27FC236}">
                    <a16:creationId xmlns:a16="http://schemas.microsoft.com/office/drawing/2014/main" id="{D118A99B-0026-4347-8DCD-40F811A5FD27}"/>
                  </a:ext>
                </a:extLst>
              </p:cNvPr>
              <p:cNvSpPr>
                <a:spLocks noChangeArrowheads="1"/>
              </p:cNvSpPr>
              <p:nvPr/>
            </p:nvSpPr>
            <p:spPr bwMode="auto">
              <a:xfrm>
                <a:off x="5064" y="1368"/>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Line 504">
                <a:extLst>
                  <a:ext uri="{FF2B5EF4-FFF2-40B4-BE49-F238E27FC236}">
                    <a16:creationId xmlns:a16="http://schemas.microsoft.com/office/drawing/2014/main" id="{905EE47A-E469-4E0E-9CC5-F86F1DE0BE05}"/>
                  </a:ext>
                </a:extLst>
              </p:cNvPr>
              <p:cNvSpPr>
                <a:spLocks noChangeShapeType="1"/>
              </p:cNvSpPr>
              <p:nvPr/>
            </p:nvSpPr>
            <p:spPr bwMode="auto">
              <a:xfrm>
                <a:off x="209" y="1440"/>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Rectangle 505">
                <a:extLst>
                  <a:ext uri="{FF2B5EF4-FFF2-40B4-BE49-F238E27FC236}">
                    <a16:creationId xmlns:a16="http://schemas.microsoft.com/office/drawing/2014/main" id="{B00E75F0-177B-468D-9A82-FC55E450637A}"/>
                  </a:ext>
                </a:extLst>
              </p:cNvPr>
              <p:cNvSpPr>
                <a:spLocks noChangeArrowheads="1"/>
              </p:cNvSpPr>
              <p:nvPr/>
            </p:nvSpPr>
            <p:spPr bwMode="auto">
              <a:xfrm>
                <a:off x="209" y="1440"/>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Line 506">
                <a:extLst>
                  <a:ext uri="{FF2B5EF4-FFF2-40B4-BE49-F238E27FC236}">
                    <a16:creationId xmlns:a16="http://schemas.microsoft.com/office/drawing/2014/main" id="{3193D1D4-515B-4CD4-A0A0-C94E03191032}"/>
                  </a:ext>
                </a:extLst>
              </p:cNvPr>
              <p:cNvSpPr>
                <a:spLocks noChangeShapeType="1"/>
              </p:cNvSpPr>
              <p:nvPr/>
            </p:nvSpPr>
            <p:spPr bwMode="auto">
              <a:xfrm>
                <a:off x="892" y="1440"/>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Rectangle 507">
                <a:extLst>
                  <a:ext uri="{FF2B5EF4-FFF2-40B4-BE49-F238E27FC236}">
                    <a16:creationId xmlns:a16="http://schemas.microsoft.com/office/drawing/2014/main" id="{B64DC778-2F6E-4C61-9830-E8058241D94A}"/>
                  </a:ext>
                </a:extLst>
              </p:cNvPr>
              <p:cNvSpPr>
                <a:spLocks noChangeArrowheads="1"/>
              </p:cNvSpPr>
              <p:nvPr/>
            </p:nvSpPr>
            <p:spPr bwMode="auto">
              <a:xfrm>
                <a:off x="892" y="1440"/>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Line 508">
                <a:extLst>
                  <a:ext uri="{FF2B5EF4-FFF2-40B4-BE49-F238E27FC236}">
                    <a16:creationId xmlns:a16="http://schemas.microsoft.com/office/drawing/2014/main" id="{F3F2EB78-19DE-4226-ABFC-9A181A90154A}"/>
                  </a:ext>
                </a:extLst>
              </p:cNvPr>
              <p:cNvSpPr>
                <a:spLocks noChangeShapeType="1"/>
              </p:cNvSpPr>
              <p:nvPr/>
            </p:nvSpPr>
            <p:spPr bwMode="auto">
              <a:xfrm>
                <a:off x="1565" y="1440"/>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Rectangle 509">
                <a:extLst>
                  <a:ext uri="{FF2B5EF4-FFF2-40B4-BE49-F238E27FC236}">
                    <a16:creationId xmlns:a16="http://schemas.microsoft.com/office/drawing/2014/main" id="{63103D17-8DD5-4A6C-8665-D2830751199F}"/>
                  </a:ext>
                </a:extLst>
              </p:cNvPr>
              <p:cNvSpPr>
                <a:spLocks noChangeArrowheads="1"/>
              </p:cNvSpPr>
              <p:nvPr/>
            </p:nvSpPr>
            <p:spPr bwMode="auto">
              <a:xfrm>
                <a:off x="1565" y="1440"/>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Line 510">
                <a:extLst>
                  <a:ext uri="{FF2B5EF4-FFF2-40B4-BE49-F238E27FC236}">
                    <a16:creationId xmlns:a16="http://schemas.microsoft.com/office/drawing/2014/main" id="{2D068F1E-7E47-41F9-8C19-AD1A17BE51F2}"/>
                  </a:ext>
                </a:extLst>
              </p:cNvPr>
              <p:cNvSpPr>
                <a:spLocks noChangeShapeType="1"/>
              </p:cNvSpPr>
              <p:nvPr/>
            </p:nvSpPr>
            <p:spPr bwMode="auto">
              <a:xfrm>
                <a:off x="1838" y="1440"/>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Rectangle 511">
                <a:extLst>
                  <a:ext uri="{FF2B5EF4-FFF2-40B4-BE49-F238E27FC236}">
                    <a16:creationId xmlns:a16="http://schemas.microsoft.com/office/drawing/2014/main" id="{089A1D37-5366-4E5F-9DD1-AC6538CE1EE0}"/>
                  </a:ext>
                </a:extLst>
              </p:cNvPr>
              <p:cNvSpPr>
                <a:spLocks noChangeArrowheads="1"/>
              </p:cNvSpPr>
              <p:nvPr/>
            </p:nvSpPr>
            <p:spPr bwMode="auto">
              <a:xfrm>
                <a:off x="1838" y="1440"/>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Line 512">
                <a:extLst>
                  <a:ext uri="{FF2B5EF4-FFF2-40B4-BE49-F238E27FC236}">
                    <a16:creationId xmlns:a16="http://schemas.microsoft.com/office/drawing/2014/main" id="{6E4CAF2A-187C-435F-9C2E-BBFEDC771D03}"/>
                  </a:ext>
                </a:extLst>
              </p:cNvPr>
              <p:cNvSpPr>
                <a:spLocks noChangeShapeType="1"/>
              </p:cNvSpPr>
              <p:nvPr/>
            </p:nvSpPr>
            <p:spPr bwMode="auto">
              <a:xfrm>
                <a:off x="2681" y="1440"/>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Rectangle 513">
                <a:extLst>
                  <a:ext uri="{FF2B5EF4-FFF2-40B4-BE49-F238E27FC236}">
                    <a16:creationId xmlns:a16="http://schemas.microsoft.com/office/drawing/2014/main" id="{F4CB6CA5-B634-4E46-B468-B5A5103C4509}"/>
                  </a:ext>
                </a:extLst>
              </p:cNvPr>
              <p:cNvSpPr>
                <a:spLocks noChangeArrowheads="1"/>
              </p:cNvSpPr>
              <p:nvPr/>
            </p:nvSpPr>
            <p:spPr bwMode="auto">
              <a:xfrm>
                <a:off x="2681" y="1440"/>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Line 514">
                <a:extLst>
                  <a:ext uri="{FF2B5EF4-FFF2-40B4-BE49-F238E27FC236}">
                    <a16:creationId xmlns:a16="http://schemas.microsoft.com/office/drawing/2014/main" id="{29FAC353-86B0-42C7-8365-5DE02D4DDF61}"/>
                  </a:ext>
                </a:extLst>
              </p:cNvPr>
              <p:cNvSpPr>
                <a:spLocks noChangeShapeType="1"/>
              </p:cNvSpPr>
              <p:nvPr/>
            </p:nvSpPr>
            <p:spPr bwMode="auto">
              <a:xfrm>
                <a:off x="2978" y="1440"/>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Rectangle 515">
                <a:extLst>
                  <a:ext uri="{FF2B5EF4-FFF2-40B4-BE49-F238E27FC236}">
                    <a16:creationId xmlns:a16="http://schemas.microsoft.com/office/drawing/2014/main" id="{C6498FC2-51E3-41D4-9943-E0F16C45CC04}"/>
                  </a:ext>
                </a:extLst>
              </p:cNvPr>
              <p:cNvSpPr>
                <a:spLocks noChangeArrowheads="1"/>
              </p:cNvSpPr>
              <p:nvPr/>
            </p:nvSpPr>
            <p:spPr bwMode="auto">
              <a:xfrm>
                <a:off x="2978" y="1440"/>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Line 516">
                <a:extLst>
                  <a:ext uri="{FF2B5EF4-FFF2-40B4-BE49-F238E27FC236}">
                    <a16:creationId xmlns:a16="http://schemas.microsoft.com/office/drawing/2014/main" id="{B7A1D03A-3B42-4037-8453-6120CC164327}"/>
                  </a:ext>
                </a:extLst>
              </p:cNvPr>
              <p:cNvSpPr>
                <a:spLocks noChangeShapeType="1"/>
              </p:cNvSpPr>
              <p:nvPr/>
            </p:nvSpPr>
            <p:spPr bwMode="auto">
              <a:xfrm>
                <a:off x="3939" y="1440"/>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Rectangle 517">
                <a:extLst>
                  <a:ext uri="{FF2B5EF4-FFF2-40B4-BE49-F238E27FC236}">
                    <a16:creationId xmlns:a16="http://schemas.microsoft.com/office/drawing/2014/main" id="{8950E70E-6CB2-4240-A72A-B21BE079C1AE}"/>
                  </a:ext>
                </a:extLst>
              </p:cNvPr>
              <p:cNvSpPr>
                <a:spLocks noChangeArrowheads="1"/>
              </p:cNvSpPr>
              <p:nvPr/>
            </p:nvSpPr>
            <p:spPr bwMode="auto">
              <a:xfrm>
                <a:off x="3939" y="1440"/>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Line 518">
                <a:extLst>
                  <a:ext uri="{FF2B5EF4-FFF2-40B4-BE49-F238E27FC236}">
                    <a16:creationId xmlns:a16="http://schemas.microsoft.com/office/drawing/2014/main" id="{D6A6DE6C-98A8-45E4-9597-CE4608E0D305}"/>
                  </a:ext>
                </a:extLst>
              </p:cNvPr>
              <p:cNvSpPr>
                <a:spLocks noChangeShapeType="1"/>
              </p:cNvSpPr>
              <p:nvPr/>
            </p:nvSpPr>
            <p:spPr bwMode="auto">
              <a:xfrm>
                <a:off x="4066" y="1440"/>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Rectangle 519">
                <a:extLst>
                  <a:ext uri="{FF2B5EF4-FFF2-40B4-BE49-F238E27FC236}">
                    <a16:creationId xmlns:a16="http://schemas.microsoft.com/office/drawing/2014/main" id="{FEB417C3-B69B-4FE8-8371-3F3FE9BBDDED}"/>
                  </a:ext>
                </a:extLst>
              </p:cNvPr>
              <p:cNvSpPr>
                <a:spLocks noChangeArrowheads="1"/>
              </p:cNvSpPr>
              <p:nvPr/>
            </p:nvSpPr>
            <p:spPr bwMode="auto">
              <a:xfrm>
                <a:off x="4066" y="1440"/>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Line 520">
                <a:extLst>
                  <a:ext uri="{FF2B5EF4-FFF2-40B4-BE49-F238E27FC236}">
                    <a16:creationId xmlns:a16="http://schemas.microsoft.com/office/drawing/2014/main" id="{5B9A1FAE-9632-4DC6-A10B-D3AA6C3AE627}"/>
                  </a:ext>
                </a:extLst>
              </p:cNvPr>
              <p:cNvSpPr>
                <a:spLocks noChangeShapeType="1"/>
              </p:cNvSpPr>
              <p:nvPr/>
            </p:nvSpPr>
            <p:spPr bwMode="auto">
              <a:xfrm>
                <a:off x="4636" y="1440"/>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Rectangle 521">
                <a:extLst>
                  <a:ext uri="{FF2B5EF4-FFF2-40B4-BE49-F238E27FC236}">
                    <a16:creationId xmlns:a16="http://schemas.microsoft.com/office/drawing/2014/main" id="{C803309B-EEC5-4E87-9CD0-EF9D0227DC24}"/>
                  </a:ext>
                </a:extLst>
              </p:cNvPr>
              <p:cNvSpPr>
                <a:spLocks noChangeArrowheads="1"/>
              </p:cNvSpPr>
              <p:nvPr/>
            </p:nvSpPr>
            <p:spPr bwMode="auto">
              <a:xfrm>
                <a:off x="4636" y="1440"/>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Line 522">
                <a:extLst>
                  <a:ext uri="{FF2B5EF4-FFF2-40B4-BE49-F238E27FC236}">
                    <a16:creationId xmlns:a16="http://schemas.microsoft.com/office/drawing/2014/main" id="{56DC1C41-3683-4135-B147-B8720CD72C04}"/>
                  </a:ext>
                </a:extLst>
              </p:cNvPr>
              <p:cNvSpPr>
                <a:spLocks noChangeShapeType="1"/>
              </p:cNvSpPr>
              <p:nvPr/>
            </p:nvSpPr>
            <p:spPr bwMode="auto">
              <a:xfrm>
                <a:off x="4782" y="1440"/>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Rectangle 523">
                <a:extLst>
                  <a:ext uri="{FF2B5EF4-FFF2-40B4-BE49-F238E27FC236}">
                    <a16:creationId xmlns:a16="http://schemas.microsoft.com/office/drawing/2014/main" id="{71E14062-DCE5-4C8C-8BAF-E4EAD42317F4}"/>
                  </a:ext>
                </a:extLst>
              </p:cNvPr>
              <p:cNvSpPr>
                <a:spLocks noChangeArrowheads="1"/>
              </p:cNvSpPr>
              <p:nvPr/>
            </p:nvSpPr>
            <p:spPr bwMode="auto">
              <a:xfrm>
                <a:off x="4782" y="1440"/>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Line 524">
                <a:extLst>
                  <a:ext uri="{FF2B5EF4-FFF2-40B4-BE49-F238E27FC236}">
                    <a16:creationId xmlns:a16="http://schemas.microsoft.com/office/drawing/2014/main" id="{87FD79DB-20A4-4FA3-A964-F513DE89A399}"/>
                  </a:ext>
                </a:extLst>
              </p:cNvPr>
              <p:cNvSpPr>
                <a:spLocks noChangeShapeType="1"/>
              </p:cNvSpPr>
              <p:nvPr/>
            </p:nvSpPr>
            <p:spPr bwMode="auto">
              <a:xfrm>
                <a:off x="5064" y="1440"/>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Rectangle 525">
                <a:extLst>
                  <a:ext uri="{FF2B5EF4-FFF2-40B4-BE49-F238E27FC236}">
                    <a16:creationId xmlns:a16="http://schemas.microsoft.com/office/drawing/2014/main" id="{494823BA-21B0-4386-9E67-8124178C565B}"/>
                  </a:ext>
                </a:extLst>
              </p:cNvPr>
              <p:cNvSpPr>
                <a:spLocks noChangeArrowheads="1"/>
              </p:cNvSpPr>
              <p:nvPr/>
            </p:nvSpPr>
            <p:spPr bwMode="auto">
              <a:xfrm>
                <a:off x="5064" y="1440"/>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Line 526">
                <a:extLst>
                  <a:ext uri="{FF2B5EF4-FFF2-40B4-BE49-F238E27FC236}">
                    <a16:creationId xmlns:a16="http://schemas.microsoft.com/office/drawing/2014/main" id="{D182AB53-1E01-417A-B277-863C36988842}"/>
                  </a:ext>
                </a:extLst>
              </p:cNvPr>
              <p:cNvSpPr>
                <a:spLocks noChangeShapeType="1"/>
              </p:cNvSpPr>
              <p:nvPr/>
            </p:nvSpPr>
            <p:spPr bwMode="auto">
              <a:xfrm>
                <a:off x="209" y="1511"/>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Rectangle 527">
                <a:extLst>
                  <a:ext uri="{FF2B5EF4-FFF2-40B4-BE49-F238E27FC236}">
                    <a16:creationId xmlns:a16="http://schemas.microsoft.com/office/drawing/2014/main" id="{EC2ED8E7-6A04-4FEF-8CDF-5C69AF60A2FA}"/>
                  </a:ext>
                </a:extLst>
              </p:cNvPr>
              <p:cNvSpPr>
                <a:spLocks noChangeArrowheads="1"/>
              </p:cNvSpPr>
              <p:nvPr/>
            </p:nvSpPr>
            <p:spPr bwMode="auto">
              <a:xfrm>
                <a:off x="209" y="1511"/>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Line 528">
                <a:extLst>
                  <a:ext uri="{FF2B5EF4-FFF2-40B4-BE49-F238E27FC236}">
                    <a16:creationId xmlns:a16="http://schemas.microsoft.com/office/drawing/2014/main" id="{31A469F6-86B3-4616-892C-E523E094203B}"/>
                  </a:ext>
                </a:extLst>
              </p:cNvPr>
              <p:cNvSpPr>
                <a:spLocks noChangeShapeType="1"/>
              </p:cNvSpPr>
              <p:nvPr/>
            </p:nvSpPr>
            <p:spPr bwMode="auto">
              <a:xfrm>
                <a:off x="892" y="1511"/>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Rectangle 529">
                <a:extLst>
                  <a:ext uri="{FF2B5EF4-FFF2-40B4-BE49-F238E27FC236}">
                    <a16:creationId xmlns:a16="http://schemas.microsoft.com/office/drawing/2014/main" id="{2B26CBD0-1C5A-4EBE-8590-4D4F60EFECEA}"/>
                  </a:ext>
                </a:extLst>
              </p:cNvPr>
              <p:cNvSpPr>
                <a:spLocks noChangeArrowheads="1"/>
              </p:cNvSpPr>
              <p:nvPr/>
            </p:nvSpPr>
            <p:spPr bwMode="auto">
              <a:xfrm>
                <a:off x="892" y="1511"/>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Line 530">
                <a:extLst>
                  <a:ext uri="{FF2B5EF4-FFF2-40B4-BE49-F238E27FC236}">
                    <a16:creationId xmlns:a16="http://schemas.microsoft.com/office/drawing/2014/main" id="{14DA522E-5FB4-4141-8248-5C8C9D489104}"/>
                  </a:ext>
                </a:extLst>
              </p:cNvPr>
              <p:cNvSpPr>
                <a:spLocks noChangeShapeType="1"/>
              </p:cNvSpPr>
              <p:nvPr/>
            </p:nvSpPr>
            <p:spPr bwMode="auto">
              <a:xfrm>
                <a:off x="1565" y="1511"/>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Rectangle 531">
                <a:extLst>
                  <a:ext uri="{FF2B5EF4-FFF2-40B4-BE49-F238E27FC236}">
                    <a16:creationId xmlns:a16="http://schemas.microsoft.com/office/drawing/2014/main" id="{9C2CC795-6962-4001-9CE0-AB7CF2E2F717}"/>
                  </a:ext>
                </a:extLst>
              </p:cNvPr>
              <p:cNvSpPr>
                <a:spLocks noChangeArrowheads="1"/>
              </p:cNvSpPr>
              <p:nvPr/>
            </p:nvSpPr>
            <p:spPr bwMode="auto">
              <a:xfrm>
                <a:off x="1565" y="1511"/>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Line 532">
                <a:extLst>
                  <a:ext uri="{FF2B5EF4-FFF2-40B4-BE49-F238E27FC236}">
                    <a16:creationId xmlns:a16="http://schemas.microsoft.com/office/drawing/2014/main" id="{6A15D589-4A5D-493F-A6D4-0AAC8B0D7C7B}"/>
                  </a:ext>
                </a:extLst>
              </p:cNvPr>
              <p:cNvSpPr>
                <a:spLocks noChangeShapeType="1"/>
              </p:cNvSpPr>
              <p:nvPr/>
            </p:nvSpPr>
            <p:spPr bwMode="auto">
              <a:xfrm>
                <a:off x="1838" y="1511"/>
                <a:ext cx="8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Rectangle 533">
                <a:extLst>
                  <a:ext uri="{FF2B5EF4-FFF2-40B4-BE49-F238E27FC236}">
                    <a16:creationId xmlns:a16="http://schemas.microsoft.com/office/drawing/2014/main" id="{1CC89E2C-6AF5-4A6D-B5F2-C42095735955}"/>
                  </a:ext>
                </a:extLst>
              </p:cNvPr>
              <p:cNvSpPr>
                <a:spLocks noChangeArrowheads="1"/>
              </p:cNvSpPr>
              <p:nvPr/>
            </p:nvSpPr>
            <p:spPr bwMode="auto">
              <a:xfrm>
                <a:off x="1838" y="1511"/>
                <a:ext cx="83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Line 534">
                <a:extLst>
                  <a:ext uri="{FF2B5EF4-FFF2-40B4-BE49-F238E27FC236}">
                    <a16:creationId xmlns:a16="http://schemas.microsoft.com/office/drawing/2014/main" id="{07F5C04A-3BF8-47CE-9C12-D0ACE05CD22F}"/>
                  </a:ext>
                </a:extLst>
              </p:cNvPr>
              <p:cNvSpPr>
                <a:spLocks noChangeShapeType="1"/>
              </p:cNvSpPr>
              <p:nvPr/>
            </p:nvSpPr>
            <p:spPr bwMode="auto">
              <a:xfrm>
                <a:off x="2681" y="1511"/>
                <a:ext cx="2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Rectangle 535">
                <a:extLst>
                  <a:ext uri="{FF2B5EF4-FFF2-40B4-BE49-F238E27FC236}">
                    <a16:creationId xmlns:a16="http://schemas.microsoft.com/office/drawing/2014/main" id="{CCED057E-6EA4-4247-8489-2F1548047921}"/>
                  </a:ext>
                </a:extLst>
              </p:cNvPr>
              <p:cNvSpPr>
                <a:spLocks noChangeArrowheads="1"/>
              </p:cNvSpPr>
              <p:nvPr/>
            </p:nvSpPr>
            <p:spPr bwMode="auto">
              <a:xfrm>
                <a:off x="2681" y="1511"/>
                <a:ext cx="29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Line 536">
                <a:extLst>
                  <a:ext uri="{FF2B5EF4-FFF2-40B4-BE49-F238E27FC236}">
                    <a16:creationId xmlns:a16="http://schemas.microsoft.com/office/drawing/2014/main" id="{B8B91C8A-34A6-4AF7-8D63-14B49F0EA52B}"/>
                  </a:ext>
                </a:extLst>
              </p:cNvPr>
              <p:cNvSpPr>
                <a:spLocks noChangeShapeType="1"/>
              </p:cNvSpPr>
              <p:nvPr/>
            </p:nvSpPr>
            <p:spPr bwMode="auto">
              <a:xfrm>
                <a:off x="2978" y="1511"/>
                <a:ext cx="9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Rectangle 537">
                <a:extLst>
                  <a:ext uri="{FF2B5EF4-FFF2-40B4-BE49-F238E27FC236}">
                    <a16:creationId xmlns:a16="http://schemas.microsoft.com/office/drawing/2014/main" id="{762B2148-90E6-4CB2-9894-378F1F037F6B}"/>
                  </a:ext>
                </a:extLst>
              </p:cNvPr>
              <p:cNvSpPr>
                <a:spLocks noChangeArrowheads="1"/>
              </p:cNvSpPr>
              <p:nvPr/>
            </p:nvSpPr>
            <p:spPr bwMode="auto">
              <a:xfrm>
                <a:off x="2978" y="1511"/>
                <a:ext cx="95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Line 538">
                <a:extLst>
                  <a:ext uri="{FF2B5EF4-FFF2-40B4-BE49-F238E27FC236}">
                    <a16:creationId xmlns:a16="http://schemas.microsoft.com/office/drawing/2014/main" id="{459DFDA5-10F3-4D17-A31C-71E707C44726}"/>
                  </a:ext>
                </a:extLst>
              </p:cNvPr>
              <p:cNvSpPr>
                <a:spLocks noChangeShapeType="1"/>
              </p:cNvSpPr>
              <p:nvPr/>
            </p:nvSpPr>
            <p:spPr bwMode="auto">
              <a:xfrm>
                <a:off x="3939" y="1511"/>
                <a:ext cx="1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Rectangle 539">
                <a:extLst>
                  <a:ext uri="{FF2B5EF4-FFF2-40B4-BE49-F238E27FC236}">
                    <a16:creationId xmlns:a16="http://schemas.microsoft.com/office/drawing/2014/main" id="{BA3050C6-E5FA-4D55-85B5-E169447A371C}"/>
                  </a:ext>
                </a:extLst>
              </p:cNvPr>
              <p:cNvSpPr>
                <a:spLocks noChangeArrowheads="1"/>
              </p:cNvSpPr>
              <p:nvPr/>
            </p:nvSpPr>
            <p:spPr bwMode="auto">
              <a:xfrm>
                <a:off x="3939" y="1511"/>
                <a:ext cx="1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Line 540">
                <a:extLst>
                  <a:ext uri="{FF2B5EF4-FFF2-40B4-BE49-F238E27FC236}">
                    <a16:creationId xmlns:a16="http://schemas.microsoft.com/office/drawing/2014/main" id="{26078A99-96D3-42A8-BC07-F99E382B6E3D}"/>
                  </a:ext>
                </a:extLst>
              </p:cNvPr>
              <p:cNvSpPr>
                <a:spLocks noChangeShapeType="1"/>
              </p:cNvSpPr>
              <p:nvPr/>
            </p:nvSpPr>
            <p:spPr bwMode="auto">
              <a:xfrm>
                <a:off x="4066" y="1511"/>
                <a:ext cx="5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Rectangle 541">
                <a:extLst>
                  <a:ext uri="{FF2B5EF4-FFF2-40B4-BE49-F238E27FC236}">
                    <a16:creationId xmlns:a16="http://schemas.microsoft.com/office/drawing/2014/main" id="{55A30403-16F6-4E38-A26B-4A42139717C7}"/>
                  </a:ext>
                </a:extLst>
              </p:cNvPr>
              <p:cNvSpPr>
                <a:spLocks noChangeArrowheads="1"/>
              </p:cNvSpPr>
              <p:nvPr/>
            </p:nvSpPr>
            <p:spPr bwMode="auto">
              <a:xfrm>
                <a:off x="4066" y="1511"/>
                <a:ext cx="56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Line 542">
                <a:extLst>
                  <a:ext uri="{FF2B5EF4-FFF2-40B4-BE49-F238E27FC236}">
                    <a16:creationId xmlns:a16="http://schemas.microsoft.com/office/drawing/2014/main" id="{4CF03457-B269-40A3-AB69-07673FFFC542}"/>
                  </a:ext>
                </a:extLst>
              </p:cNvPr>
              <p:cNvSpPr>
                <a:spLocks noChangeShapeType="1"/>
              </p:cNvSpPr>
              <p:nvPr/>
            </p:nvSpPr>
            <p:spPr bwMode="auto">
              <a:xfrm>
                <a:off x="4636" y="1511"/>
                <a:ext cx="14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Rectangle 543">
                <a:extLst>
                  <a:ext uri="{FF2B5EF4-FFF2-40B4-BE49-F238E27FC236}">
                    <a16:creationId xmlns:a16="http://schemas.microsoft.com/office/drawing/2014/main" id="{660B0B4D-F842-4A4E-B7F4-DA2F0E6A39C8}"/>
                  </a:ext>
                </a:extLst>
              </p:cNvPr>
              <p:cNvSpPr>
                <a:spLocks noChangeArrowheads="1"/>
              </p:cNvSpPr>
              <p:nvPr/>
            </p:nvSpPr>
            <p:spPr bwMode="auto">
              <a:xfrm>
                <a:off x="4636" y="1511"/>
                <a:ext cx="14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Line 544">
                <a:extLst>
                  <a:ext uri="{FF2B5EF4-FFF2-40B4-BE49-F238E27FC236}">
                    <a16:creationId xmlns:a16="http://schemas.microsoft.com/office/drawing/2014/main" id="{1F1D59E1-DA59-4EB8-9C20-3CE5D95BC487}"/>
                  </a:ext>
                </a:extLst>
              </p:cNvPr>
              <p:cNvSpPr>
                <a:spLocks noChangeShapeType="1"/>
              </p:cNvSpPr>
              <p:nvPr/>
            </p:nvSpPr>
            <p:spPr bwMode="auto">
              <a:xfrm>
                <a:off x="4782" y="1511"/>
                <a:ext cx="2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Rectangle 545">
                <a:extLst>
                  <a:ext uri="{FF2B5EF4-FFF2-40B4-BE49-F238E27FC236}">
                    <a16:creationId xmlns:a16="http://schemas.microsoft.com/office/drawing/2014/main" id="{1AD93E74-7F35-4B0F-90BF-FB268DC794F2}"/>
                  </a:ext>
                </a:extLst>
              </p:cNvPr>
              <p:cNvSpPr>
                <a:spLocks noChangeArrowheads="1"/>
              </p:cNvSpPr>
              <p:nvPr/>
            </p:nvSpPr>
            <p:spPr bwMode="auto">
              <a:xfrm>
                <a:off x="4782" y="1511"/>
                <a:ext cx="27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Line 546">
                <a:extLst>
                  <a:ext uri="{FF2B5EF4-FFF2-40B4-BE49-F238E27FC236}">
                    <a16:creationId xmlns:a16="http://schemas.microsoft.com/office/drawing/2014/main" id="{D808D26E-FCE8-47E7-954B-67886DF13E87}"/>
                  </a:ext>
                </a:extLst>
              </p:cNvPr>
              <p:cNvSpPr>
                <a:spLocks noChangeShapeType="1"/>
              </p:cNvSpPr>
              <p:nvPr/>
            </p:nvSpPr>
            <p:spPr bwMode="auto">
              <a:xfrm>
                <a:off x="5064" y="1511"/>
                <a:ext cx="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Rectangle 547">
                <a:extLst>
                  <a:ext uri="{FF2B5EF4-FFF2-40B4-BE49-F238E27FC236}">
                    <a16:creationId xmlns:a16="http://schemas.microsoft.com/office/drawing/2014/main" id="{53951431-A477-450B-88D4-ECCC6BE970E7}"/>
                  </a:ext>
                </a:extLst>
              </p:cNvPr>
              <p:cNvSpPr>
                <a:spLocks noChangeArrowheads="1"/>
              </p:cNvSpPr>
              <p:nvPr/>
            </p:nvSpPr>
            <p:spPr bwMode="auto">
              <a:xfrm>
                <a:off x="5064" y="1511"/>
                <a:ext cx="30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Line 548">
                <a:extLst>
                  <a:ext uri="{FF2B5EF4-FFF2-40B4-BE49-F238E27FC236}">
                    <a16:creationId xmlns:a16="http://schemas.microsoft.com/office/drawing/2014/main" id="{F80D3AC7-D72D-403A-8A6B-3A409E8F25C5}"/>
                  </a:ext>
                </a:extLst>
              </p:cNvPr>
              <p:cNvSpPr>
                <a:spLocks noChangeShapeType="1"/>
              </p:cNvSpPr>
              <p:nvPr/>
            </p:nvSpPr>
            <p:spPr bwMode="auto">
              <a:xfrm>
                <a:off x="209" y="1583"/>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Rectangle 549">
                <a:extLst>
                  <a:ext uri="{FF2B5EF4-FFF2-40B4-BE49-F238E27FC236}">
                    <a16:creationId xmlns:a16="http://schemas.microsoft.com/office/drawing/2014/main" id="{A2FF8CB1-E421-4935-9978-480E6D2F5D69}"/>
                  </a:ext>
                </a:extLst>
              </p:cNvPr>
              <p:cNvSpPr>
                <a:spLocks noChangeArrowheads="1"/>
              </p:cNvSpPr>
              <p:nvPr/>
            </p:nvSpPr>
            <p:spPr bwMode="auto">
              <a:xfrm>
                <a:off x="209" y="1583"/>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Line 550">
                <a:extLst>
                  <a:ext uri="{FF2B5EF4-FFF2-40B4-BE49-F238E27FC236}">
                    <a16:creationId xmlns:a16="http://schemas.microsoft.com/office/drawing/2014/main" id="{AE08D10B-C5C5-4043-A13E-4549E3760EF6}"/>
                  </a:ext>
                </a:extLst>
              </p:cNvPr>
              <p:cNvSpPr>
                <a:spLocks noChangeShapeType="1"/>
              </p:cNvSpPr>
              <p:nvPr/>
            </p:nvSpPr>
            <p:spPr bwMode="auto">
              <a:xfrm>
                <a:off x="892" y="1583"/>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Rectangle 551">
                <a:extLst>
                  <a:ext uri="{FF2B5EF4-FFF2-40B4-BE49-F238E27FC236}">
                    <a16:creationId xmlns:a16="http://schemas.microsoft.com/office/drawing/2014/main" id="{5D31B372-654A-4582-AA18-121AF04F6ABF}"/>
                  </a:ext>
                </a:extLst>
              </p:cNvPr>
              <p:cNvSpPr>
                <a:spLocks noChangeArrowheads="1"/>
              </p:cNvSpPr>
              <p:nvPr/>
            </p:nvSpPr>
            <p:spPr bwMode="auto">
              <a:xfrm>
                <a:off x="892" y="1583"/>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Line 552">
                <a:extLst>
                  <a:ext uri="{FF2B5EF4-FFF2-40B4-BE49-F238E27FC236}">
                    <a16:creationId xmlns:a16="http://schemas.microsoft.com/office/drawing/2014/main" id="{B082B558-28C7-40A1-BBA2-EFB82F751632}"/>
                  </a:ext>
                </a:extLst>
              </p:cNvPr>
              <p:cNvSpPr>
                <a:spLocks noChangeShapeType="1"/>
              </p:cNvSpPr>
              <p:nvPr/>
            </p:nvSpPr>
            <p:spPr bwMode="auto">
              <a:xfrm>
                <a:off x="1565" y="1583"/>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Rectangle 553">
                <a:extLst>
                  <a:ext uri="{FF2B5EF4-FFF2-40B4-BE49-F238E27FC236}">
                    <a16:creationId xmlns:a16="http://schemas.microsoft.com/office/drawing/2014/main" id="{E8B4D856-9EB9-45D0-8D1D-CCC90D3DCF07}"/>
                  </a:ext>
                </a:extLst>
              </p:cNvPr>
              <p:cNvSpPr>
                <a:spLocks noChangeArrowheads="1"/>
              </p:cNvSpPr>
              <p:nvPr/>
            </p:nvSpPr>
            <p:spPr bwMode="auto">
              <a:xfrm>
                <a:off x="1565" y="1583"/>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Line 554">
                <a:extLst>
                  <a:ext uri="{FF2B5EF4-FFF2-40B4-BE49-F238E27FC236}">
                    <a16:creationId xmlns:a16="http://schemas.microsoft.com/office/drawing/2014/main" id="{9FFD0AE4-CC4F-4EA6-9113-410C93AD588C}"/>
                  </a:ext>
                </a:extLst>
              </p:cNvPr>
              <p:cNvSpPr>
                <a:spLocks noChangeShapeType="1"/>
              </p:cNvSpPr>
              <p:nvPr/>
            </p:nvSpPr>
            <p:spPr bwMode="auto">
              <a:xfrm>
                <a:off x="1838" y="1583"/>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Rectangle 555">
                <a:extLst>
                  <a:ext uri="{FF2B5EF4-FFF2-40B4-BE49-F238E27FC236}">
                    <a16:creationId xmlns:a16="http://schemas.microsoft.com/office/drawing/2014/main" id="{38B8541F-E396-4792-9FCE-6D657AE948C8}"/>
                  </a:ext>
                </a:extLst>
              </p:cNvPr>
              <p:cNvSpPr>
                <a:spLocks noChangeArrowheads="1"/>
              </p:cNvSpPr>
              <p:nvPr/>
            </p:nvSpPr>
            <p:spPr bwMode="auto">
              <a:xfrm>
                <a:off x="1838" y="1583"/>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Line 556">
                <a:extLst>
                  <a:ext uri="{FF2B5EF4-FFF2-40B4-BE49-F238E27FC236}">
                    <a16:creationId xmlns:a16="http://schemas.microsoft.com/office/drawing/2014/main" id="{400626DB-5F69-42A5-9421-F1C2488E2DB2}"/>
                  </a:ext>
                </a:extLst>
              </p:cNvPr>
              <p:cNvSpPr>
                <a:spLocks noChangeShapeType="1"/>
              </p:cNvSpPr>
              <p:nvPr/>
            </p:nvSpPr>
            <p:spPr bwMode="auto">
              <a:xfrm>
                <a:off x="2681" y="1583"/>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Rectangle 557">
                <a:extLst>
                  <a:ext uri="{FF2B5EF4-FFF2-40B4-BE49-F238E27FC236}">
                    <a16:creationId xmlns:a16="http://schemas.microsoft.com/office/drawing/2014/main" id="{A3C76C78-02DB-48F5-93F2-9E5BF24EAB42}"/>
                  </a:ext>
                </a:extLst>
              </p:cNvPr>
              <p:cNvSpPr>
                <a:spLocks noChangeArrowheads="1"/>
              </p:cNvSpPr>
              <p:nvPr/>
            </p:nvSpPr>
            <p:spPr bwMode="auto">
              <a:xfrm>
                <a:off x="2681" y="1583"/>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Line 558">
                <a:extLst>
                  <a:ext uri="{FF2B5EF4-FFF2-40B4-BE49-F238E27FC236}">
                    <a16:creationId xmlns:a16="http://schemas.microsoft.com/office/drawing/2014/main" id="{2BB1BADD-93D9-4D6B-8FCC-BC12596D19FE}"/>
                  </a:ext>
                </a:extLst>
              </p:cNvPr>
              <p:cNvSpPr>
                <a:spLocks noChangeShapeType="1"/>
              </p:cNvSpPr>
              <p:nvPr/>
            </p:nvSpPr>
            <p:spPr bwMode="auto">
              <a:xfrm>
                <a:off x="2978" y="1583"/>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Rectangle 559">
                <a:extLst>
                  <a:ext uri="{FF2B5EF4-FFF2-40B4-BE49-F238E27FC236}">
                    <a16:creationId xmlns:a16="http://schemas.microsoft.com/office/drawing/2014/main" id="{6D80C931-D0C9-4170-995F-015D119DDE4D}"/>
                  </a:ext>
                </a:extLst>
              </p:cNvPr>
              <p:cNvSpPr>
                <a:spLocks noChangeArrowheads="1"/>
              </p:cNvSpPr>
              <p:nvPr/>
            </p:nvSpPr>
            <p:spPr bwMode="auto">
              <a:xfrm>
                <a:off x="2978" y="1583"/>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Line 560">
                <a:extLst>
                  <a:ext uri="{FF2B5EF4-FFF2-40B4-BE49-F238E27FC236}">
                    <a16:creationId xmlns:a16="http://schemas.microsoft.com/office/drawing/2014/main" id="{5C7EEA4D-F9F5-4C38-BF18-A9FA3FFFA910}"/>
                  </a:ext>
                </a:extLst>
              </p:cNvPr>
              <p:cNvSpPr>
                <a:spLocks noChangeShapeType="1"/>
              </p:cNvSpPr>
              <p:nvPr/>
            </p:nvSpPr>
            <p:spPr bwMode="auto">
              <a:xfrm>
                <a:off x="3939" y="1583"/>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Rectangle 561">
                <a:extLst>
                  <a:ext uri="{FF2B5EF4-FFF2-40B4-BE49-F238E27FC236}">
                    <a16:creationId xmlns:a16="http://schemas.microsoft.com/office/drawing/2014/main" id="{ABB5D4B6-DD05-4DDC-9F2D-E728B557A966}"/>
                  </a:ext>
                </a:extLst>
              </p:cNvPr>
              <p:cNvSpPr>
                <a:spLocks noChangeArrowheads="1"/>
              </p:cNvSpPr>
              <p:nvPr/>
            </p:nvSpPr>
            <p:spPr bwMode="auto">
              <a:xfrm>
                <a:off x="3939" y="1583"/>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Line 562">
                <a:extLst>
                  <a:ext uri="{FF2B5EF4-FFF2-40B4-BE49-F238E27FC236}">
                    <a16:creationId xmlns:a16="http://schemas.microsoft.com/office/drawing/2014/main" id="{DCA322BD-2A3A-4AEF-B35C-17B6B57BE476}"/>
                  </a:ext>
                </a:extLst>
              </p:cNvPr>
              <p:cNvSpPr>
                <a:spLocks noChangeShapeType="1"/>
              </p:cNvSpPr>
              <p:nvPr/>
            </p:nvSpPr>
            <p:spPr bwMode="auto">
              <a:xfrm>
                <a:off x="4066" y="1583"/>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Rectangle 563">
                <a:extLst>
                  <a:ext uri="{FF2B5EF4-FFF2-40B4-BE49-F238E27FC236}">
                    <a16:creationId xmlns:a16="http://schemas.microsoft.com/office/drawing/2014/main" id="{8C52355C-95A3-4A46-9C6D-C851150F0AA5}"/>
                  </a:ext>
                </a:extLst>
              </p:cNvPr>
              <p:cNvSpPr>
                <a:spLocks noChangeArrowheads="1"/>
              </p:cNvSpPr>
              <p:nvPr/>
            </p:nvSpPr>
            <p:spPr bwMode="auto">
              <a:xfrm>
                <a:off x="4066" y="1583"/>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Line 564">
                <a:extLst>
                  <a:ext uri="{FF2B5EF4-FFF2-40B4-BE49-F238E27FC236}">
                    <a16:creationId xmlns:a16="http://schemas.microsoft.com/office/drawing/2014/main" id="{55747EB6-DE59-4E6C-A5A3-043E9A865440}"/>
                  </a:ext>
                </a:extLst>
              </p:cNvPr>
              <p:cNvSpPr>
                <a:spLocks noChangeShapeType="1"/>
              </p:cNvSpPr>
              <p:nvPr/>
            </p:nvSpPr>
            <p:spPr bwMode="auto">
              <a:xfrm>
                <a:off x="4636" y="1583"/>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Rectangle 565">
                <a:extLst>
                  <a:ext uri="{FF2B5EF4-FFF2-40B4-BE49-F238E27FC236}">
                    <a16:creationId xmlns:a16="http://schemas.microsoft.com/office/drawing/2014/main" id="{9243DE2C-C930-4696-BDBF-DF169FB993A0}"/>
                  </a:ext>
                </a:extLst>
              </p:cNvPr>
              <p:cNvSpPr>
                <a:spLocks noChangeArrowheads="1"/>
              </p:cNvSpPr>
              <p:nvPr/>
            </p:nvSpPr>
            <p:spPr bwMode="auto">
              <a:xfrm>
                <a:off x="4636" y="1583"/>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Line 566">
                <a:extLst>
                  <a:ext uri="{FF2B5EF4-FFF2-40B4-BE49-F238E27FC236}">
                    <a16:creationId xmlns:a16="http://schemas.microsoft.com/office/drawing/2014/main" id="{FFFBA144-C4D7-482F-A099-25EAEE31BC91}"/>
                  </a:ext>
                </a:extLst>
              </p:cNvPr>
              <p:cNvSpPr>
                <a:spLocks noChangeShapeType="1"/>
              </p:cNvSpPr>
              <p:nvPr/>
            </p:nvSpPr>
            <p:spPr bwMode="auto">
              <a:xfrm>
                <a:off x="4782" y="1583"/>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Rectangle 567">
                <a:extLst>
                  <a:ext uri="{FF2B5EF4-FFF2-40B4-BE49-F238E27FC236}">
                    <a16:creationId xmlns:a16="http://schemas.microsoft.com/office/drawing/2014/main" id="{AF8003DC-380D-404B-B5E6-73CCA2449B1A}"/>
                  </a:ext>
                </a:extLst>
              </p:cNvPr>
              <p:cNvSpPr>
                <a:spLocks noChangeArrowheads="1"/>
              </p:cNvSpPr>
              <p:nvPr/>
            </p:nvSpPr>
            <p:spPr bwMode="auto">
              <a:xfrm>
                <a:off x="4782" y="1583"/>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Line 568">
                <a:extLst>
                  <a:ext uri="{FF2B5EF4-FFF2-40B4-BE49-F238E27FC236}">
                    <a16:creationId xmlns:a16="http://schemas.microsoft.com/office/drawing/2014/main" id="{273A438B-8001-4493-A976-AC4F02E134A3}"/>
                  </a:ext>
                </a:extLst>
              </p:cNvPr>
              <p:cNvSpPr>
                <a:spLocks noChangeShapeType="1"/>
              </p:cNvSpPr>
              <p:nvPr/>
            </p:nvSpPr>
            <p:spPr bwMode="auto">
              <a:xfrm>
                <a:off x="5064" y="1583"/>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Rectangle 569">
                <a:extLst>
                  <a:ext uri="{FF2B5EF4-FFF2-40B4-BE49-F238E27FC236}">
                    <a16:creationId xmlns:a16="http://schemas.microsoft.com/office/drawing/2014/main" id="{FF039257-41B3-4BA9-B860-8AD25C4074BE}"/>
                  </a:ext>
                </a:extLst>
              </p:cNvPr>
              <p:cNvSpPr>
                <a:spLocks noChangeArrowheads="1"/>
              </p:cNvSpPr>
              <p:nvPr/>
            </p:nvSpPr>
            <p:spPr bwMode="auto">
              <a:xfrm>
                <a:off x="5064" y="1583"/>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Line 570">
                <a:extLst>
                  <a:ext uri="{FF2B5EF4-FFF2-40B4-BE49-F238E27FC236}">
                    <a16:creationId xmlns:a16="http://schemas.microsoft.com/office/drawing/2014/main" id="{DAC9771D-5E52-4F6C-822E-AAA474EAEED2}"/>
                  </a:ext>
                </a:extLst>
              </p:cNvPr>
              <p:cNvSpPr>
                <a:spLocks noChangeShapeType="1"/>
              </p:cNvSpPr>
              <p:nvPr/>
            </p:nvSpPr>
            <p:spPr bwMode="auto">
              <a:xfrm>
                <a:off x="209" y="1655"/>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Rectangle 571">
                <a:extLst>
                  <a:ext uri="{FF2B5EF4-FFF2-40B4-BE49-F238E27FC236}">
                    <a16:creationId xmlns:a16="http://schemas.microsoft.com/office/drawing/2014/main" id="{28D2C9D1-3715-4541-B2B1-058E67B49897}"/>
                  </a:ext>
                </a:extLst>
              </p:cNvPr>
              <p:cNvSpPr>
                <a:spLocks noChangeArrowheads="1"/>
              </p:cNvSpPr>
              <p:nvPr/>
            </p:nvSpPr>
            <p:spPr bwMode="auto">
              <a:xfrm>
                <a:off x="209" y="1655"/>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Line 572">
                <a:extLst>
                  <a:ext uri="{FF2B5EF4-FFF2-40B4-BE49-F238E27FC236}">
                    <a16:creationId xmlns:a16="http://schemas.microsoft.com/office/drawing/2014/main" id="{159CA455-2917-43DE-83DC-0C9660412462}"/>
                  </a:ext>
                </a:extLst>
              </p:cNvPr>
              <p:cNvSpPr>
                <a:spLocks noChangeShapeType="1"/>
              </p:cNvSpPr>
              <p:nvPr/>
            </p:nvSpPr>
            <p:spPr bwMode="auto">
              <a:xfrm>
                <a:off x="892" y="1655"/>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Rectangle 573">
                <a:extLst>
                  <a:ext uri="{FF2B5EF4-FFF2-40B4-BE49-F238E27FC236}">
                    <a16:creationId xmlns:a16="http://schemas.microsoft.com/office/drawing/2014/main" id="{22E14027-C989-45C3-965E-990E32B0411B}"/>
                  </a:ext>
                </a:extLst>
              </p:cNvPr>
              <p:cNvSpPr>
                <a:spLocks noChangeArrowheads="1"/>
              </p:cNvSpPr>
              <p:nvPr/>
            </p:nvSpPr>
            <p:spPr bwMode="auto">
              <a:xfrm>
                <a:off x="892" y="1655"/>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Line 574">
                <a:extLst>
                  <a:ext uri="{FF2B5EF4-FFF2-40B4-BE49-F238E27FC236}">
                    <a16:creationId xmlns:a16="http://schemas.microsoft.com/office/drawing/2014/main" id="{416FC0C8-D963-4DCA-8709-B0C9E08F51F4}"/>
                  </a:ext>
                </a:extLst>
              </p:cNvPr>
              <p:cNvSpPr>
                <a:spLocks noChangeShapeType="1"/>
              </p:cNvSpPr>
              <p:nvPr/>
            </p:nvSpPr>
            <p:spPr bwMode="auto">
              <a:xfrm>
                <a:off x="1565" y="1655"/>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Rectangle 575">
                <a:extLst>
                  <a:ext uri="{FF2B5EF4-FFF2-40B4-BE49-F238E27FC236}">
                    <a16:creationId xmlns:a16="http://schemas.microsoft.com/office/drawing/2014/main" id="{887F97E1-3E21-4F4B-8533-D88C44EC9A75}"/>
                  </a:ext>
                </a:extLst>
              </p:cNvPr>
              <p:cNvSpPr>
                <a:spLocks noChangeArrowheads="1"/>
              </p:cNvSpPr>
              <p:nvPr/>
            </p:nvSpPr>
            <p:spPr bwMode="auto">
              <a:xfrm>
                <a:off x="1565" y="1655"/>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Line 576">
                <a:extLst>
                  <a:ext uri="{FF2B5EF4-FFF2-40B4-BE49-F238E27FC236}">
                    <a16:creationId xmlns:a16="http://schemas.microsoft.com/office/drawing/2014/main" id="{D60DF44D-F3A3-4DE7-B5BA-3A6960CCB869}"/>
                  </a:ext>
                </a:extLst>
              </p:cNvPr>
              <p:cNvSpPr>
                <a:spLocks noChangeShapeType="1"/>
              </p:cNvSpPr>
              <p:nvPr/>
            </p:nvSpPr>
            <p:spPr bwMode="auto">
              <a:xfrm>
                <a:off x="1838" y="1655"/>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Rectangle 577">
                <a:extLst>
                  <a:ext uri="{FF2B5EF4-FFF2-40B4-BE49-F238E27FC236}">
                    <a16:creationId xmlns:a16="http://schemas.microsoft.com/office/drawing/2014/main" id="{A5065C75-68D5-4918-8760-7C812E6950AA}"/>
                  </a:ext>
                </a:extLst>
              </p:cNvPr>
              <p:cNvSpPr>
                <a:spLocks noChangeArrowheads="1"/>
              </p:cNvSpPr>
              <p:nvPr/>
            </p:nvSpPr>
            <p:spPr bwMode="auto">
              <a:xfrm>
                <a:off x="1838" y="1655"/>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Line 578">
                <a:extLst>
                  <a:ext uri="{FF2B5EF4-FFF2-40B4-BE49-F238E27FC236}">
                    <a16:creationId xmlns:a16="http://schemas.microsoft.com/office/drawing/2014/main" id="{2C5524D9-8E7C-496A-8171-FD3E18786CE5}"/>
                  </a:ext>
                </a:extLst>
              </p:cNvPr>
              <p:cNvSpPr>
                <a:spLocks noChangeShapeType="1"/>
              </p:cNvSpPr>
              <p:nvPr/>
            </p:nvSpPr>
            <p:spPr bwMode="auto">
              <a:xfrm>
                <a:off x="2681" y="1655"/>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Rectangle 579">
                <a:extLst>
                  <a:ext uri="{FF2B5EF4-FFF2-40B4-BE49-F238E27FC236}">
                    <a16:creationId xmlns:a16="http://schemas.microsoft.com/office/drawing/2014/main" id="{CF5F8061-35AF-48AC-80BE-8D16D33B672C}"/>
                  </a:ext>
                </a:extLst>
              </p:cNvPr>
              <p:cNvSpPr>
                <a:spLocks noChangeArrowheads="1"/>
              </p:cNvSpPr>
              <p:nvPr/>
            </p:nvSpPr>
            <p:spPr bwMode="auto">
              <a:xfrm>
                <a:off x="2681" y="1655"/>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Line 580">
                <a:extLst>
                  <a:ext uri="{FF2B5EF4-FFF2-40B4-BE49-F238E27FC236}">
                    <a16:creationId xmlns:a16="http://schemas.microsoft.com/office/drawing/2014/main" id="{17AE3CC8-994B-4F5A-BDC9-01F92787F79A}"/>
                  </a:ext>
                </a:extLst>
              </p:cNvPr>
              <p:cNvSpPr>
                <a:spLocks noChangeShapeType="1"/>
              </p:cNvSpPr>
              <p:nvPr/>
            </p:nvSpPr>
            <p:spPr bwMode="auto">
              <a:xfrm>
                <a:off x="2978" y="1655"/>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Rectangle 581">
                <a:extLst>
                  <a:ext uri="{FF2B5EF4-FFF2-40B4-BE49-F238E27FC236}">
                    <a16:creationId xmlns:a16="http://schemas.microsoft.com/office/drawing/2014/main" id="{E1E80507-F25F-4D8B-B7BB-E32B6D7A769B}"/>
                  </a:ext>
                </a:extLst>
              </p:cNvPr>
              <p:cNvSpPr>
                <a:spLocks noChangeArrowheads="1"/>
              </p:cNvSpPr>
              <p:nvPr/>
            </p:nvSpPr>
            <p:spPr bwMode="auto">
              <a:xfrm>
                <a:off x="2978" y="1655"/>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Line 582">
                <a:extLst>
                  <a:ext uri="{FF2B5EF4-FFF2-40B4-BE49-F238E27FC236}">
                    <a16:creationId xmlns:a16="http://schemas.microsoft.com/office/drawing/2014/main" id="{2F6E12A9-64A0-4802-8037-23FD9C0BCBBE}"/>
                  </a:ext>
                </a:extLst>
              </p:cNvPr>
              <p:cNvSpPr>
                <a:spLocks noChangeShapeType="1"/>
              </p:cNvSpPr>
              <p:nvPr/>
            </p:nvSpPr>
            <p:spPr bwMode="auto">
              <a:xfrm>
                <a:off x="3939" y="1655"/>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Rectangle 583">
                <a:extLst>
                  <a:ext uri="{FF2B5EF4-FFF2-40B4-BE49-F238E27FC236}">
                    <a16:creationId xmlns:a16="http://schemas.microsoft.com/office/drawing/2014/main" id="{BDC4E7FA-0FD3-4BF7-879A-FEA4BC944032}"/>
                  </a:ext>
                </a:extLst>
              </p:cNvPr>
              <p:cNvSpPr>
                <a:spLocks noChangeArrowheads="1"/>
              </p:cNvSpPr>
              <p:nvPr/>
            </p:nvSpPr>
            <p:spPr bwMode="auto">
              <a:xfrm>
                <a:off x="3939" y="1655"/>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Line 584">
                <a:extLst>
                  <a:ext uri="{FF2B5EF4-FFF2-40B4-BE49-F238E27FC236}">
                    <a16:creationId xmlns:a16="http://schemas.microsoft.com/office/drawing/2014/main" id="{6DA91DAB-1540-4FB2-8CE1-01076D35F058}"/>
                  </a:ext>
                </a:extLst>
              </p:cNvPr>
              <p:cNvSpPr>
                <a:spLocks noChangeShapeType="1"/>
              </p:cNvSpPr>
              <p:nvPr/>
            </p:nvSpPr>
            <p:spPr bwMode="auto">
              <a:xfrm>
                <a:off x="4066" y="1655"/>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Rectangle 585">
                <a:extLst>
                  <a:ext uri="{FF2B5EF4-FFF2-40B4-BE49-F238E27FC236}">
                    <a16:creationId xmlns:a16="http://schemas.microsoft.com/office/drawing/2014/main" id="{1153CD5C-4D2B-48EF-A36F-8164E7F02C63}"/>
                  </a:ext>
                </a:extLst>
              </p:cNvPr>
              <p:cNvSpPr>
                <a:spLocks noChangeArrowheads="1"/>
              </p:cNvSpPr>
              <p:nvPr/>
            </p:nvSpPr>
            <p:spPr bwMode="auto">
              <a:xfrm>
                <a:off x="4066" y="1655"/>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Line 586">
                <a:extLst>
                  <a:ext uri="{FF2B5EF4-FFF2-40B4-BE49-F238E27FC236}">
                    <a16:creationId xmlns:a16="http://schemas.microsoft.com/office/drawing/2014/main" id="{DB79A1A0-F99A-432B-AA31-88AED3A6053F}"/>
                  </a:ext>
                </a:extLst>
              </p:cNvPr>
              <p:cNvSpPr>
                <a:spLocks noChangeShapeType="1"/>
              </p:cNvSpPr>
              <p:nvPr/>
            </p:nvSpPr>
            <p:spPr bwMode="auto">
              <a:xfrm>
                <a:off x="4636" y="1655"/>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Rectangle 587">
                <a:extLst>
                  <a:ext uri="{FF2B5EF4-FFF2-40B4-BE49-F238E27FC236}">
                    <a16:creationId xmlns:a16="http://schemas.microsoft.com/office/drawing/2014/main" id="{99A1B175-6AD5-4156-9C91-D62CCFCAB0EA}"/>
                  </a:ext>
                </a:extLst>
              </p:cNvPr>
              <p:cNvSpPr>
                <a:spLocks noChangeArrowheads="1"/>
              </p:cNvSpPr>
              <p:nvPr/>
            </p:nvSpPr>
            <p:spPr bwMode="auto">
              <a:xfrm>
                <a:off x="4636" y="1655"/>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Line 588">
                <a:extLst>
                  <a:ext uri="{FF2B5EF4-FFF2-40B4-BE49-F238E27FC236}">
                    <a16:creationId xmlns:a16="http://schemas.microsoft.com/office/drawing/2014/main" id="{5F3612AA-F8B6-4D3D-B614-E5BB2E619CCB}"/>
                  </a:ext>
                </a:extLst>
              </p:cNvPr>
              <p:cNvSpPr>
                <a:spLocks noChangeShapeType="1"/>
              </p:cNvSpPr>
              <p:nvPr/>
            </p:nvSpPr>
            <p:spPr bwMode="auto">
              <a:xfrm>
                <a:off x="4782" y="1655"/>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1" name="Rectangle 589">
                <a:extLst>
                  <a:ext uri="{FF2B5EF4-FFF2-40B4-BE49-F238E27FC236}">
                    <a16:creationId xmlns:a16="http://schemas.microsoft.com/office/drawing/2014/main" id="{FF620604-D1B3-4E63-A19A-B4AA01B10848}"/>
                  </a:ext>
                </a:extLst>
              </p:cNvPr>
              <p:cNvSpPr>
                <a:spLocks noChangeArrowheads="1"/>
              </p:cNvSpPr>
              <p:nvPr/>
            </p:nvSpPr>
            <p:spPr bwMode="auto">
              <a:xfrm>
                <a:off x="4782" y="1655"/>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2" name="Line 590">
                <a:extLst>
                  <a:ext uri="{FF2B5EF4-FFF2-40B4-BE49-F238E27FC236}">
                    <a16:creationId xmlns:a16="http://schemas.microsoft.com/office/drawing/2014/main" id="{BED16A90-6E0C-4DB4-8AE3-1F6561825C62}"/>
                  </a:ext>
                </a:extLst>
              </p:cNvPr>
              <p:cNvSpPr>
                <a:spLocks noChangeShapeType="1"/>
              </p:cNvSpPr>
              <p:nvPr/>
            </p:nvSpPr>
            <p:spPr bwMode="auto">
              <a:xfrm>
                <a:off x="5064" y="1655"/>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3" name="Rectangle 591">
                <a:extLst>
                  <a:ext uri="{FF2B5EF4-FFF2-40B4-BE49-F238E27FC236}">
                    <a16:creationId xmlns:a16="http://schemas.microsoft.com/office/drawing/2014/main" id="{F36309BF-57D8-4847-847D-3AEA555AAD7C}"/>
                  </a:ext>
                </a:extLst>
              </p:cNvPr>
              <p:cNvSpPr>
                <a:spLocks noChangeArrowheads="1"/>
              </p:cNvSpPr>
              <p:nvPr/>
            </p:nvSpPr>
            <p:spPr bwMode="auto">
              <a:xfrm>
                <a:off x="5064" y="1655"/>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4" name="Line 592">
                <a:extLst>
                  <a:ext uri="{FF2B5EF4-FFF2-40B4-BE49-F238E27FC236}">
                    <a16:creationId xmlns:a16="http://schemas.microsoft.com/office/drawing/2014/main" id="{3FB562FE-B2D3-462B-8D29-4C1A6EADF329}"/>
                  </a:ext>
                </a:extLst>
              </p:cNvPr>
              <p:cNvSpPr>
                <a:spLocks noChangeShapeType="1"/>
              </p:cNvSpPr>
              <p:nvPr/>
            </p:nvSpPr>
            <p:spPr bwMode="auto">
              <a:xfrm>
                <a:off x="209" y="1726"/>
                <a:ext cx="51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5" name="Rectangle 593">
                <a:extLst>
                  <a:ext uri="{FF2B5EF4-FFF2-40B4-BE49-F238E27FC236}">
                    <a16:creationId xmlns:a16="http://schemas.microsoft.com/office/drawing/2014/main" id="{596F41E3-32A6-4F48-94CC-6B7525B58B8E}"/>
                  </a:ext>
                </a:extLst>
              </p:cNvPr>
              <p:cNvSpPr>
                <a:spLocks noChangeArrowheads="1"/>
              </p:cNvSpPr>
              <p:nvPr/>
            </p:nvSpPr>
            <p:spPr bwMode="auto">
              <a:xfrm>
                <a:off x="209" y="1726"/>
                <a:ext cx="516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6" name="Line 594">
                <a:extLst>
                  <a:ext uri="{FF2B5EF4-FFF2-40B4-BE49-F238E27FC236}">
                    <a16:creationId xmlns:a16="http://schemas.microsoft.com/office/drawing/2014/main" id="{A91E587D-1B18-419F-B2FB-6BCBE9F0F7EC}"/>
                  </a:ext>
                </a:extLst>
              </p:cNvPr>
              <p:cNvSpPr>
                <a:spLocks noChangeShapeType="1"/>
              </p:cNvSpPr>
              <p:nvPr/>
            </p:nvSpPr>
            <p:spPr bwMode="auto">
              <a:xfrm>
                <a:off x="1565" y="1798"/>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7" name="Rectangle 595">
                <a:extLst>
                  <a:ext uri="{FF2B5EF4-FFF2-40B4-BE49-F238E27FC236}">
                    <a16:creationId xmlns:a16="http://schemas.microsoft.com/office/drawing/2014/main" id="{5AA3B219-D2F0-46DE-9E1B-599622E3C63F}"/>
                  </a:ext>
                </a:extLst>
              </p:cNvPr>
              <p:cNvSpPr>
                <a:spLocks noChangeArrowheads="1"/>
              </p:cNvSpPr>
              <p:nvPr/>
            </p:nvSpPr>
            <p:spPr bwMode="auto">
              <a:xfrm>
                <a:off x="1565" y="1798"/>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8" name="Line 596">
                <a:extLst>
                  <a:ext uri="{FF2B5EF4-FFF2-40B4-BE49-F238E27FC236}">
                    <a16:creationId xmlns:a16="http://schemas.microsoft.com/office/drawing/2014/main" id="{82E6FF3D-EC67-4465-80F9-B5A88A0D7E14}"/>
                  </a:ext>
                </a:extLst>
              </p:cNvPr>
              <p:cNvSpPr>
                <a:spLocks noChangeShapeType="1"/>
              </p:cNvSpPr>
              <p:nvPr/>
            </p:nvSpPr>
            <p:spPr bwMode="auto">
              <a:xfrm>
                <a:off x="2681" y="1798"/>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9" name="Rectangle 597">
                <a:extLst>
                  <a:ext uri="{FF2B5EF4-FFF2-40B4-BE49-F238E27FC236}">
                    <a16:creationId xmlns:a16="http://schemas.microsoft.com/office/drawing/2014/main" id="{34988164-B84E-4959-B888-E72ADBD811E2}"/>
                  </a:ext>
                </a:extLst>
              </p:cNvPr>
              <p:cNvSpPr>
                <a:spLocks noChangeArrowheads="1"/>
              </p:cNvSpPr>
              <p:nvPr/>
            </p:nvSpPr>
            <p:spPr bwMode="auto">
              <a:xfrm>
                <a:off x="2681" y="1798"/>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0" name="Line 598">
                <a:extLst>
                  <a:ext uri="{FF2B5EF4-FFF2-40B4-BE49-F238E27FC236}">
                    <a16:creationId xmlns:a16="http://schemas.microsoft.com/office/drawing/2014/main" id="{42994644-DA35-4EAE-99C7-D4E73D6E7C60}"/>
                  </a:ext>
                </a:extLst>
              </p:cNvPr>
              <p:cNvSpPr>
                <a:spLocks noChangeShapeType="1"/>
              </p:cNvSpPr>
              <p:nvPr/>
            </p:nvSpPr>
            <p:spPr bwMode="auto">
              <a:xfrm>
                <a:off x="2978" y="1798"/>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1" name="Rectangle 599">
                <a:extLst>
                  <a:ext uri="{FF2B5EF4-FFF2-40B4-BE49-F238E27FC236}">
                    <a16:creationId xmlns:a16="http://schemas.microsoft.com/office/drawing/2014/main" id="{94BC546C-534C-4EEA-A889-B527DB3236E5}"/>
                  </a:ext>
                </a:extLst>
              </p:cNvPr>
              <p:cNvSpPr>
                <a:spLocks noChangeArrowheads="1"/>
              </p:cNvSpPr>
              <p:nvPr/>
            </p:nvSpPr>
            <p:spPr bwMode="auto">
              <a:xfrm>
                <a:off x="2978" y="1798"/>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2" name="Line 600">
                <a:extLst>
                  <a:ext uri="{FF2B5EF4-FFF2-40B4-BE49-F238E27FC236}">
                    <a16:creationId xmlns:a16="http://schemas.microsoft.com/office/drawing/2014/main" id="{9AE6D46D-620C-4281-A6A0-A6E488C2A8DD}"/>
                  </a:ext>
                </a:extLst>
              </p:cNvPr>
              <p:cNvSpPr>
                <a:spLocks noChangeShapeType="1"/>
              </p:cNvSpPr>
              <p:nvPr/>
            </p:nvSpPr>
            <p:spPr bwMode="auto">
              <a:xfrm>
                <a:off x="3939" y="1798"/>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3" name="Rectangle 601">
                <a:extLst>
                  <a:ext uri="{FF2B5EF4-FFF2-40B4-BE49-F238E27FC236}">
                    <a16:creationId xmlns:a16="http://schemas.microsoft.com/office/drawing/2014/main" id="{3004FA2F-2CF8-42DD-B693-08E6B6DB82CB}"/>
                  </a:ext>
                </a:extLst>
              </p:cNvPr>
              <p:cNvSpPr>
                <a:spLocks noChangeArrowheads="1"/>
              </p:cNvSpPr>
              <p:nvPr/>
            </p:nvSpPr>
            <p:spPr bwMode="auto">
              <a:xfrm>
                <a:off x="3939" y="1798"/>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4" name="Line 602">
                <a:extLst>
                  <a:ext uri="{FF2B5EF4-FFF2-40B4-BE49-F238E27FC236}">
                    <a16:creationId xmlns:a16="http://schemas.microsoft.com/office/drawing/2014/main" id="{8455433B-288E-47A2-80CE-B44FB5293B1C}"/>
                  </a:ext>
                </a:extLst>
              </p:cNvPr>
              <p:cNvSpPr>
                <a:spLocks noChangeShapeType="1"/>
              </p:cNvSpPr>
              <p:nvPr/>
            </p:nvSpPr>
            <p:spPr bwMode="auto">
              <a:xfrm>
                <a:off x="4066" y="1798"/>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5" name="Rectangle 603">
                <a:extLst>
                  <a:ext uri="{FF2B5EF4-FFF2-40B4-BE49-F238E27FC236}">
                    <a16:creationId xmlns:a16="http://schemas.microsoft.com/office/drawing/2014/main" id="{59D1CCA6-34CF-4EE8-A821-011BFF04211E}"/>
                  </a:ext>
                </a:extLst>
              </p:cNvPr>
              <p:cNvSpPr>
                <a:spLocks noChangeArrowheads="1"/>
              </p:cNvSpPr>
              <p:nvPr/>
            </p:nvSpPr>
            <p:spPr bwMode="auto">
              <a:xfrm>
                <a:off x="4066" y="1798"/>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6" name="Line 604">
                <a:extLst>
                  <a:ext uri="{FF2B5EF4-FFF2-40B4-BE49-F238E27FC236}">
                    <a16:creationId xmlns:a16="http://schemas.microsoft.com/office/drawing/2014/main" id="{B94A6CAB-EA63-441F-8222-0CB6A94D8F02}"/>
                  </a:ext>
                </a:extLst>
              </p:cNvPr>
              <p:cNvSpPr>
                <a:spLocks noChangeShapeType="1"/>
              </p:cNvSpPr>
              <p:nvPr/>
            </p:nvSpPr>
            <p:spPr bwMode="auto">
              <a:xfrm>
                <a:off x="4636" y="1798"/>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7" name="Rectangle 605">
                <a:extLst>
                  <a:ext uri="{FF2B5EF4-FFF2-40B4-BE49-F238E27FC236}">
                    <a16:creationId xmlns:a16="http://schemas.microsoft.com/office/drawing/2014/main" id="{C701BDEC-A096-46F9-9659-99AD515C4BCC}"/>
                  </a:ext>
                </a:extLst>
              </p:cNvPr>
              <p:cNvSpPr>
                <a:spLocks noChangeArrowheads="1"/>
              </p:cNvSpPr>
              <p:nvPr/>
            </p:nvSpPr>
            <p:spPr bwMode="auto">
              <a:xfrm>
                <a:off x="4636" y="1798"/>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8" name="Line 606">
                <a:extLst>
                  <a:ext uri="{FF2B5EF4-FFF2-40B4-BE49-F238E27FC236}">
                    <a16:creationId xmlns:a16="http://schemas.microsoft.com/office/drawing/2014/main" id="{AE7A9F4F-C631-4845-887B-78FFB0E892BC}"/>
                  </a:ext>
                </a:extLst>
              </p:cNvPr>
              <p:cNvSpPr>
                <a:spLocks noChangeShapeType="1"/>
              </p:cNvSpPr>
              <p:nvPr/>
            </p:nvSpPr>
            <p:spPr bwMode="auto">
              <a:xfrm>
                <a:off x="4782" y="1798"/>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 name="Group 808">
              <a:extLst>
                <a:ext uri="{FF2B5EF4-FFF2-40B4-BE49-F238E27FC236}">
                  <a16:creationId xmlns:a16="http://schemas.microsoft.com/office/drawing/2014/main" id="{CC9D111E-507C-4542-A240-020B8CB65589}"/>
                </a:ext>
              </a:extLst>
            </p:cNvPr>
            <p:cNvGrpSpPr>
              <a:grpSpLocks/>
            </p:cNvGrpSpPr>
            <p:nvPr/>
          </p:nvGrpSpPr>
          <p:grpSpPr bwMode="auto">
            <a:xfrm>
              <a:off x="209" y="1798"/>
              <a:ext cx="5166" cy="798"/>
              <a:chOff x="209" y="1798"/>
              <a:chExt cx="5166" cy="798"/>
            </a:xfrm>
          </p:grpSpPr>
          <p:sp>
            <p:nvSpPr>
              <p:cNvPr id="489" name="Rectangle 608">
                <a:extLst>
                  <a:ext uri="{FF2B5EF4-FFF2-40B4-BE49-F238E27FC236}">
                    <a16:creationId xmlns:a16="http://schemas.microsoft.com/office/drawing/2014/main" id="{985C6A7F-F898-4A34-ACF1-CB9A75A08193}"/>
                  </a:ext>
                </a:extLst>
              </p:cNvPr>
              <p:cNvSpPr>
                <a:spLocks noChangeArrowheads="1"/>
              </p:cNvSpPr>
              <p:nvPr/>
            </p:nvSpPr>
            <p:spPr bwMode="auto">
              <a:xfrm>
                <a:off x="4782" y="1798"/>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Line 609">
                <a:extLst>
                  <a:ext uri="{FF2B5EF4-FFF2-40B4-BE49-F238E27FC236}">
                    <a16:creationId xmlns:a16="http://schemas.microsoft.com/office/drawing/2014/main" id="{13434C7A-40FC-47CD-AE76-19D61B503744}"/>
                  </a:ext>
                </a:extLst>
              </p:cNvPr>
              <p:cNvSpPr>
                <a:spLocks noChangeShapeType="1"/>
              </p:cNvSpPr>
              <p:nvPr/>
            </p:nvSpPr>
            <p:spPr bwMode="auto">
              <a:xfrm>
                <a:off x="5064" y="1798"/>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Rectangle 610">
                <a:extLst>
                  <a:ext uri="{FF2B5EF4-FFF2-40B4-BE49-F238E27FC236}">
                    <a16:creationId xmlns:a16="http://schemas.microsoft.com/office/drawing/2014/main" id="{1AE6ADEC-1548-4EED-9EEB-3D48A58B2E12}"/>
                  </a:ext>
                </a:extLst>
              </p:cNvPr>
              <p:cNvSpPr>
                <a:spLocks noChangeArrowheads="1"/>
              </p:cNvSpPr>
              <p:nvPr/>
            </p:nvSpPr>
            <p:spPr bwMode="auto">
              <a:xfrm>
                <a:off x="5064" y="1798"/>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Line 611">
                <a:extLst>
                  <a:ext uri="{FF2B5EF4-FFF2-40B4-BE49-F238E27FC236}">
                    <a16:creationId xmlns:a16="http://schemas.microsoft.com/office/drawing/2014/main" id="{3C5C5FCE-38B8-4260-9CC6-1FD39A04C828}"/>
                  </a:ext>
                </a:extLst>
              </p:cNvPr>
              <p:cNvSpPr>
                <a:spLocks noChangeShapeType="1"/>
              </p:cNvSpPr>
              <p:nvPr/>
            </p:nvSpPr>
            <p:spPr bwMode="auto">
              <a:xfrm>
                <a:off x="892" y="1870"/>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Rectangle 612">
                <a:extLst>
                  <a:ext uri="{FF2B5EF4-FFF2-40B4-BE49-F238E27FC236}">
                    <a16:creationId xmlns:a16="http://schemas.microsoft.com/office/drawing/2014/main" id="{023106EB-042F-45A2-9DE6-B2888E9849A2}"/>
                  </a:ext>
                </a:extLst>
              </p:cNvPr>
              <p:cNvSpPr>
                <a:spLocks noChangeArrowheads="1"/>
              </p:cNvSpPr>
              <p:nvPr/>
            </p:nvSpPr>
            <p:spPr bwMode="auto">
              <a:xfrm>
                <a:off x="892" y="1870"/>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Line 613">
                <a:extLst>
                  <a:ext uri="{FF2B5EF4-FFF2-40B4-BE49-F238E27FC236}">
                    <a16:creationId xmlns:a16="http://schemas.microsoft.com/office/drawing/2014/main" id="{1528E24A-9549-49C5-B7CB-21A97F3EB477}"/>
                  </a:ext>
                </a:extLst>
              </p:cNvPr>
              <p:cNvSpPr>
                <a:spLocks noChangeShapeType="1"/>
              </p:cNvSpPr>
              <p:nvPr/>
            </p:nvSpPr>
            <p:spPr bwMode="auto">
              <a:xfrm>
                <a:off x="1565" y="1870"/>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Rectangle 614">
                <a:extLst>
                  <a:ext uri="{FF2B5EF4-FFF2-40B4-BE49-F238E27FC236}">
                    <a16:creationId xmlns:a16="http://schemas.microsoft.com/office/drawing/2014/main" id="{67E14A1D-ED89-4C7A-940A-86647DDE4888}"/>
                  </a:ext>
                </a:extLst>
              </p:cNvPr>
              <p:cNvSpPr>
                <a:spLocks noChangeArrowheads="1"/>
              </p:cNvSpPr>
              <p:nvPr/>
            </p:nvSpPr>
            <p:spPr bwMode="auto">
              <a:xfrm>
                <a:off x="1565" y="1870"/>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Line 615">
                <a:extLst>
                  <a:ext uri="{FF2B5EF4-FFF2-40B4-BE49-F238E27FC236}">
                    <a16:creationId xmlns:a16="http://schemas.microsoft.com/office/drawing/2014/main" id="{A3815A41-89CA-4CE8-AEA2-B964F5A7C9C1}"/>
                  </a:ext>
                </a:extLst>
              </p:cNvPr>
              <p:cNvSpPr>
                <a:spLocks noChangeShapeType="1"/>
              </p:cNvSpPr>
              <p:nvPr/>
            </p:nvSpPr>
            <p:spPr bwMode="auto">
              <a:xfrm>
                <a:off x="1838" y="1870"/>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Rectangle 616">
                <a:extLst>
                  <a:ext uri="{FF2B5EF4-FFF2-40B4-BE49-F238E27FC236}">
                    <a16:creationId xmlns:a16="http://schemas.microsoft.com/office/drawing/2014/main" id="{E2278916-E83E-40DB-8CBD-14E31D28561E}"/>
                  </a:ext>
                </a:extLst>
              </p:cNvPr>
              <p:cNvSpPr>
                <a:spLocks noChangeArrowheads="1"/>
              </p:cNvSpPr>
              <p:nvPr/>
            </p:nvSpPr>
            <p:spPr bwMode="auto">
              <a:xfrm>
                <a:off x="1838" y="1870"/>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Line 617">
                <a:extLst>
                  <a:ext uri="{FF2B5EF4-FFF2-40B4-BE49-F238E27FC236}">
                    <a16:creationId xmlns:a16="http://schemas.microsoft.com/office/drawing/2014/main" id="{7DA38D35-945A-4600-94F9-18D327CDBB47}"/>
                  </a:ext>
                </a:extLst>
              </p:cNvPr>
              <p:cNvSpPr>
                <a:spLocks noChangeShapeType="1"/>
              </p:cNvSpPr>
              <p:nvPr/>
            </p:nvSpPr>
            <p:spPr bwMode="auto">
              <a:xfrm>
                <a:off x="2681" y="1870"/>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Rectangle 618">
                <a:extLst>
                  <a:ext uri="{FF2B5EF4-FFF2-40B4-BE49-F238E27FC236}">
                    <a16:creationId xmlns:a16="http://schemas.microsoft.com/office/drawing/2014/main" id="{F884BFE1-8B99-46DA-A6AD-C9B78E31C583}"/>
                  </a:ext>
                </a:extLst>
              </p:cNvPr>
              <p:cNvSpPr>
                <a:spLocks noChangeArrowheads="1"/>
              </p:cNvSpPr>
              <p:nvPr/>
            </p:nvSpPr>
            <p:spPr bwMode="auto">
              <a:xfrm>
                <a:off x="2681" y="1870"/>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Line 619">
                <a:extLst>
                  <a:ext uri="{FF2B5EF4-FFF2-40B4-BE49-F238E27FC236}">
                    <a16:creationId xmlns:a16="http://schemas.microsoft.com/office/drawing/2014/main" id="{BF97C730-4AC5-47CD-A862-D172D2AC2675}"/>
                  </a:ext>
                </a:extLst>
              </p:cNvPr>
              <p:cNvSpPr>
                <a:spLocks noChangeShapeType="1"/>
              </p:cNvSpPr>
              <p:nvPr/>
            </p:nvSpPr>
            <p:spPr bwMode="auto">
              <a:xfrm>
                <a:off x="2978" y="1870"/>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Rectangle 620">
                <a:extLst>
                  <a:ext uri="{FF2B5EF4-FFF2-40B4-BE49-F238E27FC236}">
                    <a16:creationId xmlns:a16="http://schemas.microsoft.com/office/drawing/2014/main" id="{A146E3AC-D14D-42CC-A03B-A5F8B6EA1AE7}"/>
                  </a:ext>
                </a:extLst>
              </p:cNvPr>
              <p:cNvSpPr>
                <a:spLocks noChangeArrowheads="1"/>
              </p:cNvSpPr>
              <p:nvPr/>
            </p:nvSpPr>
            <p:spPr bwMode="auto">
              <a:xfrm>
                <a:off x="2978" y="1870"/>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Line 621">
                <a:extLst>
                  <a:ext uri="{FF2B5EF4-FFF2-40B4-BE49-F238E27FC236}">
                    <a16:creationId xmlns:a16="http://schemas.microsoft.com/office/drawing/2014/main" id="{896936F3-EAB5-4CC7-BA92-81F153EB8AC7}"/>
                  </a:ext>
                </a:extLst>
              </p:cNvPr>
              <p:cNvSpPr>
                <a:spLocks noChangeShapeType="1"/>
              </p:cNvSpPr>
              <p:nvPr/>
            </p:nvSpPr>
            <p:spPr bwMode="auto">
              <a:xfrm>
                <a:off x="3939" y="1870"/>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Rectangle 622">
                <a:extLst>
                  <a:ext uri="{FF2B5EF4-FFF2-40B4-BE49-F238E27FC236}">
                    <a16:creationId xmlns:a16="http://schemas.microsoft.com/office/drawing/2014/main" id="{B63CDFA3-E868-4ECF-AF63-92E2F426C90C}"/>
                  </a:ext>
                </a:extLst>
              </p:cNvPr>
              <p:cNvSpPr>
                <a:spLocks noChangeArrowheads="1"/>
              </p:cNvSpPr>
              <p:nvPr/>
            </p:nvSpPr>
            <p:spPr bwMode="auto">
              <a:xfrm>
                <a:off x="3939" y="1870"/>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Line 623">
                <a:extLst>
                  <a:ext uri="{FF2B5EF4-FFF2-40B4-BE49-F238E27FC236}">
                    <a16:creationId xmlns:a16="http://schemas.microsoft.com/office/drawing/2014/main" id="{67F5446F-D593-419D-BFB9-3563288DE555}"/>
                  </a:ext>
                </a:extLst>
              </p:cNvPr>
              <p:cNvSpPr>
                <a:spLocks noChangeShapeType="1"/>
              </p:cNvSpPr>
              <p:nvPr/>
            </p:nvSpPr>
            <p:spPr bwMode="auto">
              <a:xfrm>
                <a:off x="4066" y="1870"/>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Rectangle 624">
                <a:extLst>
                  <a:ext uri="{FF2B5EF4-FFF2-40B4-BE49-F238E27FC236}">
                    <a16:creationId xmlns:a16="http://schemas.microsoft.com/office/drawing/2014/main" id="{43A2FC83-98C0-4981-AFFA-9015AD6285AD}"/>
                  </a:ext>
                </a:extLst>
              </p:cNvPr>
              <p:cNvSpPr>
                <a:spLocks noChangeArrowheads="1"/>
              </p:cNvSpPr>
              <p:nvPr/>
            </p:nvSpPr>
            <p:spPr bwMode="auto">
              <a:xfrm>
                <a:off x="4066" y="1870"/>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Line 625">
                <a:extLst>
                  <a:ext uri="{FF2B5EF4-FFF2-40B4-BE49-F238E27FC236}">
                    <a16:creationId xmlns:a16="http://schemas.microsoft.com/office/drawing/2014/main" id="{E407C108-CC42-4C2D-BE12-51446025A968}"/>
                  </a:ext>
                </a:extLst>
              </p:cNvPr>
              <p:cNvSpPr>
                <a:spLocks noChangeShapeType="1"/>
              </p:cNvSpPr>
              <p:nvPr/>
            </p:nvSpPr>
            <p:spPr bwMode="auto">
              <a:xfrm>
                <a:off x="4636" y="1870"/>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Rectangle 626">
                <a:extLst>
                  <a:ext uri="{FF2B5EF4-FFF2-40B4-BE49-F238E27FC236}">
                    <a16:creationId xmlns:a16="http://schemas.microsoft.com/office/drawing/2014/main" id="{CC4A19C9-2CE3-418D-9DF1-DCA49109C32C}"/>
                  </a:ext>
                </a:extLst>
              </p:cNvPr>
              <p:cNvSpPr>
                <a:spLocks noChangeArrowheads="1"/>
              </p:cNvSpPr>
              <p:nvPr/>
            </p:nvSpPr>
            <p:spPr bwMode="auto">
              <a:xfrm>
                <a:off x="4636" y="1870"/>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Line 627">
                <a:extLst>
                  <a:ext uri="{FF2B5EF4-FFF2-40B4-BE49-F238E27FC236}">
                    <a16:creationId xmlns:a16="http://schemas.microsoft.com/office/drawing/2014/main" id="{61FF1296-23CE-4C67-9CEE-94C5EBC23514}"/>
                  </a:ext>
                </a:extLst>
              </p:cNvPr>
              <p:cNvSpPr>
                <a:spLocks noChangeShapeType="1"/>
              </p:cNvSpPr>
              <p:nvPr/>
            </p:nvSpPr>
            <p:spPr bwMode="auto">
              <a:xfrm>
                <a:off x="4782" y="1870"/>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Rectangle 628">
                <a:extLst>
                  <a:ext uri="{FF2B5EF4-FFF2-40B4-BE49-F238E27FC236}">
                    <a16:creationId xmlns:a16="http://schemas.microsoft.com/office/drawing/2014/main" id="{B7C0AA46-F4F2-4551-9F0B-B779397D3366}"/>
                  </a:ext>
                </a:extLst>
              </p:cNvPr>
              <p:cNvSpPr>
                <a:spLocks noChangeArrowheads="1"/>
              </p:cNvSpPr>
              <p:nvPr/>
            </p:nvSpPr>
            <p:spPr bwMode="auto">
              <a:xfrm>
                <a:off x="4782" y="1870"/>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Rectangle 630">
                <a:extLst>
                  <a:ext uri="{FF2B5EF4-FFF2-40B4-BE49-F238E27FC236}">
                    <a16:creationId xmlns:a16="http://schemas.microsoft.com/office/drawing/2014/main" id="{AD96F89A-488E-4ABB-A01B-89F0E00B76FC}"/>
                  </a:ext>
                </a:extLst>
              </p:cNvPr>
              <p:cNvSpPr>
                <a:spLocks noChangeArrowheads="1"/>
              </p:cNvSpPr>
              <p:nvPr/>
            </p:nvSpPr>
            <p:spPr bwMode="auto">
              <a:xfrm>
                <a:off x="5064" y="1870"/>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Line 631">
                <a:extLst>
                  <a:ext uri="{FF2B5EF4-FFF2-40B4-BE49-F238E27FC236}">
                    <a16:creationId xmlns:a16="http://schemas.microsoft.com/office/drawing/2014/main" id="{2B3AB94B-4F62-4EAF-AC2A-B8A9017E40F9}"/>
                  </a:ext>
                </a:extLst>
              </p:cNvPr>
              <p:cNvSpPr>
                <a:spLocks noChangeShapeType="1"/>
              </p:cNvSpPr>
              <p:nvPr/>
            </p:nvSpPr>
            <p:spPr bwMode="auto">
              <a:xfrm>
                <a:off x="209" y="1941"/>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Rectangle 632">
                <a:extLst>
                  <a:ext uri="{FF2B5EF4-FFF2-40B4-BE49-F238E27FC236}">
                    <a16:creationId xmlns:a16="http://schemas.microsoft.com/office/drawing/2014/main" id="{D62693FC-4862-4B60-8172-6AFCD59DEEA8}"/>
                  </a:ext>
                </a:extLst>
              </p:cNvPr>
              <p:cNvSpPr>
                <a:spLocks noChangeArrowheads="1"/>
              </p:cNvSpPr>
              <p:nvPr/>
            </p:nvSpPr>
            <p:spPr bwMode="auto">
              <a:xfrm>
                <a:off x="209" y="1941"/>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Line 633">
                <a:extLst>
                  <a:ext uri="{FF2B5EF4-FFF2-40B4-BE49-F238E27FC236}">
                    <a16:creationId xmlns:a16="http://schemas.microsoft.com/office/drawing/2014/main" id="{09AD24B3-3A2B-45AD-889C-EBA93D78EEBE}"/>
                  </a:ext>
                </a:extLst>
              </p:cNvPr>
              <p:cNvSpPr>
                <a:spLocks noChangeShapeType="1"/>
              </p:cNvSpPr>
              <p:nvPr/>
            </p:nvSpPr>
            <p:spPr bwMode="auto">
              <a:xfrm>
                <a:off x="892" y="1941"/>
                <a:ext cx="4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Rectangle 634">
                <a:extLst>
                  <a:ext uri="{FF2B5EF4-FFF2-40B4-BE49-F238E27FC236}">
                    <a16:creationId xmlns:a16="http://schemas.microsoft.com/office/drawing/2014/main" id="{90ABE560-13DE-401A-878E-1D1BB6908D8B}"/>
                  </a:ext>
                </a:extLst>
              </p:cNvPr>
              <p:cNvSpPr>
                <a:spLocks noChangeArrowheads="1"/>
              </p:cNvSpPr>
              <p:nvPr/>
            </p:nvSpPr>
            <p:spPr bwMode="auto">
              <a:xfrm>
                <a:off x="892" y="1941"/>
                <a:ext cx="448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Line 635">
                <a:extLst>
                  <a:ext uri="{FF2B5EF4-FFF2-40B4-BE49-F238E27FC236}">
                    <a16:creationId xmlns:a16="http://schemas.microsoft.com/office/drawing/2014/main" id="{7DAA0D14-BF90-45E6-A4E4-E0F2C461BE03}"/>
                  </a:ext>
                </a:extLst>
              </p:cNvPr>
              <p:cNvSpPr>
                <a:spLocks noChangeShapeType="1"/>
              </p:cNvSpPr>
              <p:nvPr/>
            </p:nvSpPr>
            <p:spPr bwMode="auto">
              <a:xfrm>
                <a:off x="209" y="2013"/>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Rectangle 636">
                <a:extLst>
                  <a:ext uri="{FF2B5EF4-FFF2-40B4-BE49-F238E27FC236}">
                    <a16:creationId xmlns:a16="http://schemas.microsoft.com/office/drawing/2014/main" id="{9466A967-46D3-45C7-856E-9A433ABF0A1E}"/>
                  </a:ext>
                </a:extLst>
              </p:cNvPr>
              <p:cNvSpPr>
                <a:spLocks noChangeArrowheads="1"/>
              </p:cNvSpPr>
              <p:nvPr/>
            </p:nvSpPr>
            <p:spPr bwMode="auto">
              <a:xfrm>
                <a:off x="209" y="2013"/>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Line 637">
                <a:extLst>
                  <a:ext uri="{FF2B5EF4-FFF2-40B4-BE49-F238E27FC236}">
                    <a16:creationId xmlns:a16="http://schemas.microsoft.com/office/drawing/2014/main" id="{B6C7EA29-1E10-4F5E-9973-A5CBEC4337AD}"/>
                  </a:ext>
                </a:extLst>
              </p:cNvPr>
              <p:cNvSpPr>
                <a:spLocks noChangeShapeType="1"/>
              </p:cNvSpPr>
              <p:nvPr/>
            </p:nvSpPr>
            <p:spPr bwMode="auto">
              <a:xfrm>
                <a:off x="1565" y="2013"/>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Rectangle 638">
                <a:extLst>
                  <a:ext uri="{FF2B5EF4-FFF2-40B4-BE49-F238E27FC236}">
                    <a16:creationId xmlns:a16="http://schemas.microsoft.com/office/drawing/2014/main" id="{B35BF298-8FF0-4A6E-A924-FBCEC8809FE0}"/>
                  </a:ext>
                </a:extLst>
              </p:cNvPr>
              <p:cNvSpPr>
                <a:spLocks noChangeArrowheads="1"/>
              </p:cNvSpPr>
              <p:nvPr/>
            </p:nvSpPr>
            <p:spPr bwMode="auto">
              <a:xfrm>
                <a:off x="1565" y="2013"/>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Line 639">
                <a:extLst>
                  <a:ext uri="{FF2B5EF4-FFF2-40B4-BE49-F238E27FC236}">
                    <a16:creationId xmlns:a16="http://schemas.microsoft.com/office/drawing/2014/main" id="{CA453A18-D971-461C-81C0-2151CDCB4114}"/>
                  </a:ext>
                </a:extLst>
              </p:cNvPr>
              <p:cNvSpPr>
                <a:spLocks noChangeShapeType="1"/>
              </p:cNvSpPr>
              <p:nvPr/>
            </p:nvSpPr>
            <p:spPr bwMode="auto">
              <a:xfrm>
                <a:off x="1838" y="2013"/>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Rectangle 640">
                <a:extLst>
                  <a:ext uri="{FF2B5EF4-FFF2-40B4-BE49-F238E27FC236}">
                    <a16:creationId xmlns:a16="http://schemas.microsoft.com/office/drawing/2014/main" id="{2D455752-0B39-4EA8-8A6E-9B478A3AB58D}"/>
                  </a:ext>
                </a:extLst>
              </p:cNvPr>
              <p:cNvSpPr>
                <a:spLocks noChangeArrowheads="1"/>
              </p:cNvSpPr>
              <p:nvPr/>
            </p:nvSpPr>
            <p:spPr bwMode="auto">
              <a:xfrm>
                <a:off x="1838" y="2013"/>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Line 641">
                <a:extLst>
                  <a:ext uri="{FF2B5EF4-FFF2-40B4-BE49-F238E27FC236}">
                    <a16:creationId xmlns:a16="http://schemas.microsoft.com/office/drawing/2014/main" id="{2DD4F6E5-8CA2-484C-9CCB-CE61922952ED}"/>
                  </a:ext>
                </a:extLst>
              </p:cNvPr>
              <p:cNvSpPr>
                <a:spLocks noChangeShapeType="1"/>
              </p:cNvSpPr>
              <p:nvPr/>
            </p:nvSpPr>
            <p:spPr bwMode="auto">
              <a:xfrm>
                <a:off x="2681" y="2013"/>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Rectangle 642">
                <a:extLst>
                  <a:ext uri="{FF2B5EF4-FFF2-40B4-BE49-F238E27FC236}">
                    <a16:creationId xmlns:a16="http://schemas.microsoft.com/office/drawing/2014/main" id="{072E671B-B47F-40E9-A71B-7DAAC56607C8}"/>
                  </a:ext>
                </a:extLst>
              </p:cNvPr>
              <p:cNvSpPr>
                <a:spLocks noChangeArrowheads="1"/>
              </p:cNvSpPr>
              <p:nvPr/>
            </p:nvSpPr>
            <p:spPr bwMode="auto">
              <a:xfrm>
                <a:off x="2681" y="2013"/>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Line 643">
                <a:extLst>
                  <a:ext uri="{FF2B5EF4-FFF2-40B4-BE49-F238E27FC236}">
                    <a16:creationId xmlns:a16="http://schemas.microsoft.com/office/drawing/2014/main" id="{5AB87EC1-B623-475C-B16C-9AF4B78438A9}"/>
                  </a:ext>
                </a:extLst>
              </p:cNvPr>
              <p:cNvSpPr>
                <a:spLocks noChangeShapeType="1"/>
              </p:cNvSpPr>
              <p:nvPr/>
            </p:nvSpPr>
            <p:spPr bwMode="auto">
              <a:xfrm>
                <a:off x="2978" y="2013"/>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Rectangle 644">
                <a:extLst>
                  <a:ext uri="{FF2B5EF4-FFF2-40B4-BE49-F238E27FC236}">
                    <a16:creationId xmlns:a16="http://schemas.microsoft.com/office/drawing/2014/main" id="{E6D63D21-51C2-4883-AE0A-CC27BE3C70C7}"/>
                  </a:ext>
                </a:extLst>
              </p:cNvPr>
              <p:cNvSpPr>
                <a:spLocks noChangeArrowheads="1"/>
              </p:cNvSpPr>
              <p:nvPr/>
            </p:nvSpPr>
            <p:spPr bwMode="auto">
              <a:xfrm>
                <a:off x="2978" y="2013"/>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Line 645">
                <a:extLst>
                  <a:ext uri="{FF2B5EF4-FFF2-40B4-BE49-F238E27FC236}">
                    <a16:creationId xmlns:a16="http://schemas.microsoft.com/office/drawing/2014/main" id="{CAA1E8A2-D90B-40C3-B4B7-4456E9145B85}"/>
                  </a:ext>
                </a:extLst>
              </p:cNvPr>
              <p:cNvSpPr>
                <a:spLocks noChangeShapeType="1"/>
              </p:cNvSpPr>
              <p:nvPr/>
            </p:nvSpPr>
            <p:spPr bwMode="auto">
              <a:xfrm>
                <a:off x="3939" y="2013"/>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Rectangle 646">
                <a:extLst>
                  <a:ext uri="{FF2B5EF4-FFF2-40B4-BE49-F238E27FC236}">
                    <a16:creationId xmlns:a16="http://schemas.microsoft.com/office/drawing/2014/main" id="{E514BE3A-F2BE-4244-939D-FC1E8A851081}"/>
                  </a:ext>
                </a:extLst>
              </p:cNvPr>
              <p:cNvSpPr>
                <a:spLocks noChangeArrowheads="1"/>
              </p:cNvSpPr>
              <p:nvPr/>
            </p:nvSpPr>
            <p:spPr bwMode="auto">
              <a:xfrm>
                <a:off x="3939" y="2013"/>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Line 647">
                <a:extLst>
                  <a:ext uri="{FF2B5EF4-FFF2-40B4-BE49-F238E27FC236}">
                    <a16:creationId xmlns:a16="http://schemas.microsoft.com/office/drawing/2014/main" id="{E49386EC-7E90-4500-B557-E6846EB53926}"/>
                  </a:ext>
                </a:extLst>
              </p:cNvPr>
              <p:cNvSpPr>
                <a:spLocks noChangeShapeType="1"/>
              </p:cNvSpPr>
              <p:nvPr/>
            </p:nvSpPr>
            <p:spPr bwMode="auto">
              <a:xfrm>
                <a:off x="4066" y="2013"/>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Rectangle 648">
                <a:extLst>
                  <a:ext uri="{FF2B5EF4-FFF2-40B4-BE49-F238E27FC236}">
                    <a16:creationId xmlns:a16="http://schemas.microsoft.com/office/drawing/2014/main" id="{EAAB6BB9-92B8-47D8-9D2D-87343EA14912}"/>
                  </a:ext>
                </a:extLst>
              </p:cNvPr>
              <p:cNvSpPr>
                <a:spLocks noChangeArrowheads="1"/>
              </p:cNvSpPr>
              <p:nvPr/>
            </p:nvSpPr>
            <p:spPr bwMode="auto">
              <a:xfrm>
                <a:off x="4066" y="2013"/>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Line 649">
                <a:extLst>
                  <a:ext uri="{FF2B5EF4-FFF2-40B4-BE49-F238E27FC236}">
                    <a16:creationId xmlns:a16="http://schemas.microsoft.com/office/drawing/2014/main" id="{24EDF420-FCAC-4298-98C5-07411F7FE7B3}"/>
                  </a:ext>
                </a:extLst>
              </p:cNvPr>
              <p:cNvSpPr>
                <a:spLocks noChangeShapeType="1"/>
              </p:cNvSpPr>
              <p:nvPr/>
            </p:nvSpPr>
            <p:spPr bwMode="auto">
              <a:xfrm>
                <a:off x="4636" y="2013"/>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Rectangle 650">
                <a:extLst>
                  <a:ext uri="{FF2B5EF4-FFF2-40B4-BE49-F238E27FC236}">
                    <a16:creationId xmlns:a16="http://schemas.microsoft.com/office/drawing/2014/main" id="{6991F22F-A545-4462-B8D5-7516D2CC6F02}"/>
                  </a:ext>
                </a:extLst>
              </p:cNvPr>
              <p:cNvSpPr>
                <a:spLocks noChangeArrowheads="1"/>
              </p:cNvSpPr>
              <p:nvPr/>
            </p:nvSpPr>
            <p:spPr bwMode="auto">
              <a:xfrm>
                <a:off x="4636" y="2013"/>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Line 651">
                <a:extLst>
                  <a:ext uri="{FF2B5EF4-FFF2-40B4-BE49-F238E27FC236}">
                    <a16:creationId xmlns:a16="http://schemas.microsoft.com/office/drawing/2014/main" id="{0A602107-0F51-40DA-A9B4-34CBA851C7E0}"/>
                  </a:ext>
                </a:extLst>
              </p:cNvPr>
              <p:cNvSpPr>
                <a:spLocks noChangeShapeType="1"/>
              </p:cNvSpPr>
              <p:nvPr/>
            </p:nvSpPr>
            <p:spPr bwMode="auto">
              <a:xfrm>
                <a:off x="4782" y="2013"/>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Rectangle 652">
                <a:extLst>
                  <a:ext uri="{FF2B5EF4-FFF2-40B4-BE49-F238E27FC236}">
                    <a16:creationId xmlns:a16="http://schemas.microsoft.com/office/drawing/2014/main" id="{FB237E07-F352-4BB4-9146-9CAED19BEC34}"/>
                  </a:ext>
                </a:extLst>
              </p:cNvPr>
              <p:cNvSpPr>
                <a:spLocks noChangeArrowheads="1"/>
              </p:cNvSpPr>
              <p:nvPr/>
            </p:nvSpPr>
            <p:spPr bwMode="auto">
              <a:xfrm>
                <a:off x="4782" y="2013"/>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Line 653">
                <a:extLst>
                  <a:ext uri="{FF2B5EF4-FFF2-40B4-BE49-F238E27FC236}">
                    <a16:creationId xmlns:a16="http://schemas.microsoft.com/office/drawing/2014/main" id="{CED88B9A-004A-4363-B193-F1DE5D2160DB}"/>
                  </a:ext>
                </a:extLst>
              </p:cNvPr>
              <p:cNvSpPr>
                <a:spLocks noChangeShapeType="1"/>
              </p:cNvSpPr>
              <p:nvPr/>
            </p:nvSpPr>
            <p:spPr bwMode="auto">
              <a:xfrm>
                <a:off x="5064" y="2013"/>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Rectangle 654">
                <a:extLst>
                  <a:ext uri="{FF2B5EF4-FFF2-40B4-BE49-F238E27FC236}">
                    <a16:creationId xmlns:a16="http://schemas.microsoft.com/office/drawing/2014/main" id="{F65246BA-8BD6-4671-B346-C3B7743179E0}"/>
                  </a:ext>
                </a:extLst>
              </p:cNvPr>
              <p:cNvSpPr>
                <a:spLocks noChangeArrowheads="1"/>
              </p:cNvSpPr>
              <p:nvPr/>
            </p:nvSpPr>
            <p:spPr bwMode="auto">
              <a:xfrm>
                <a:off x="5064" y="2013"/>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Line 655">
                <a:extLst>
                  <a:ext uri="{FF2B5EF4-FFF2-40B4-BE49-F238E27FC236}">
                    <a16:creationId xmlns:a16="http://schemas.microsoft.com/office/drawing/2014/main" id="{6FD1B59A-1660-414D-8628-85542A3A543A}"/>
                  </a:ext>
                </a:extLst>
              </p:cNvPr>
              <p:cNvSpPr>
                <a:spLocks noChangeShapeType="1"/>
              </p:cNvSpPr>
              <p:nvPr/>
            </p:nvSpPr>
            <p:spPr bwMode="auto">
              <a:xfrm>
                <a:off x="209" y="2085"/>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Rectangle 656">
                <a:extLst>
                  <a:ext uri="{FF2B5EF4-FFF2-40B4-BE49-F238E27FC236}">
                    <a16:creationId xmlns:a16="http://schemas.microsoft.com/office/drawing/2014/main" id="{0B9EC970-0C46-4073-867A-B87FB84E3598}"/>
                  </a:ext>
                </a:extLst>
              </p:cNvPr>
              <p:cNvSpPr>
                <a:spLocks noChangeArrowheads="1"/>
              </p:cNvSpPr>
              <p:nvPr/>
            </p:nvSpPr>
            <p:spPr bwMode="auto">
              <a:xfrm>
                <a:off x="209" y="2085"/>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Line 657">
                <a:extLst>
                  <a:ext uri="{FF2B5EF4-FFF2-40B4-BE49-F238E27FC236}">
                    <a16:creationId xmlns:a16="http://schemas.microsoft.com/office/drawing/2014/main" id="{7BF53F68-332D-42FD-9D76-1F41F9BFD9F5}"/>
                  </a:ext>
                </a:extLst>
              </p:cNvPr>
              <p:cNvSpPr>
                <a:spLocks noChangeShapeType="1"/>
              </p:cNvSpPr>
              <p:nvPr/>
            </p:nvSpPr>
            <p:spPr bwMode="auto">
              <a:xfrm>
                <a:off x="1565" y="2085"/>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Rectangle 658">
                <a:extLst>
                  <a:ext uri="{FF2B5EF4-FFF2-40B4-BE49-F238E27FC236}">
                    <a16:creationId xmlns:a16="http://schemas.microsoft.com/office/drawing/2014/main" id="{E2737115-51F8-4FE0-AC07-03AE1F877973}"/>
                  </a:ext>
                </a:extLst>
              </p:cNvPr>
              <p:cNvSpPr>
                <a:spLocks noChangeArrowheads="1"/>
              </p:cNvSpPr>
              <p:nvPr/>
            </p:nvSpPr>
            <p:spPr bwMode="auto">
              <a:xfrm>
                <a:off x="1565" y="2085"/>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Line 659">
                <a:extLst>
                  <a:ext uri="{FF2B5EF4-FFF2-40B4-BE49-F238E27FC236}">
                    <a16:creationId xmlns:a16="http://schemas.microsoft.com/office/drawing/2014/main" id="{4738DC42-E4A9-446D-B88E-C91645A33BB0}"/>
                  </a:ext>
                </a:extLst>
              </p:cNvPr>
              <p:cNvSpPr>
                <a:spLocks noChangeShapeType="1"/>
              </p:cNvSpPr>
              <p:nvPr/>
            </p:nvSpPr>
            <p:spPr bwMode="auto">
              <a:xfrm>
                <a:off x="1838" y="2085"/>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Rectangle 660">
                <a:extLst>
                  <a:ext uri="{FF2B5EF4-FFF2-40B4-BE49-F238E27FC236}">
                    <a16:creationId xmlns:a16="http://schemas.microsoft.com/office/drawing/2014/main" id="{D2DF4403-937D-49DA-889E-2BFC99666F9D}"/>
                  </a:ext>
                </a:extLst>
              </p:cNvPr>
              <p:cNvSpPr>
                <a:spLocks noChangeArrowheads="1"/>
              </p:cNvSpPr>
              <p:nvPr/>
            </p:nvSpPr>
            <p:spPr bwMode="auto">
              <a:xfrm>
                <a:off x="1838" y="2085"/>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Line 661">
                <a:extLst>
                  <a:ext uri="{FF2B5EF4-FFF2-40B4-BE49-F238E27FC236}">
                    <a16:creationId xmlns:a16="http://schemas.microsoft.com/office/drawing/2014/main" id="{6D388FBC-EAE9-4E4D-AA16-8893E9470ED3}"/>
                  </a:ext>
                </a:extLst>
              </p:cNvPr>
              <p:cNvSpPr>
                <a:spLocks noChangeShapeType="1"/>
              </p:cNvSpPr>
              <p:nvPr/>
            </p:nvSpPr>
            <p:spPr bwMode="auto">
              <a:xfrm>
                <a:off x="2681" y="2085"/>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Rectangle 662">
                <a:extLst>
                  <a:ext uri="{FF2B5EF4-FFF2-40B4-BE49-F238E27FC236}">
                    <a16:creationId xmlns:a16="http://schemas.microsoft.com/office/drawing/2014/main" id="{99280008-A327-4131-B31F-C295FE00AE19}"/>
                  </a:ext>
                </a:extLst>
              </p:cNvPr>
              <p:cNvSpPr>
                <a:spLocks noChangeArrowheads="1"/>
              </p:cNvSpPr>
              <p:nvPr/>
            </p:nvSpPr>
            <p:spPr bwMode="auto">
              <a:xfrm>
                <a:off x="2681" y="2085"/>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Line 663">
                <a:extLst>
                  <a:ext uri="{FF2B5EF4-FFF2-40B4-BE49-F238E27FC236}">
                    <a16:creationId xmlns:a16="http://schemas.microsoft.com/office/drawing/2014/main" id="{3FF8C15B-E5A0-40D3-A19A-9F0B131ED175}"/>
                  </a:ext>
                </a:extLst>
              </p:cNvPr>
              <p:cNvSpPr>
                <a:spLocks noChangeShapeType="1"/>
              </p:cNvSpPr>
              <p:nvPr/>
            </p:nvSpPr>
            <p:spPr bwMode="auto">
              <a:xfrm>
                <a:off x="2978" y="2085"/>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Rectangle 664">
                <a:extLst>
                  <a:ext uri="{FF2B5EF4-FFF2-40B4-BE49-F238E27FC236}">
                    <a16:creationId xmlns:a16="http://schemas.microsoft.com/office/drawing/2014/main" id="{4BFD6F09-9465-4671-8BBB-FA864EBFB741}"/>
                  </a:ext>
                </a:extLst>
              </p:cNvPr>
              <p:cNvSpPr>
                <a:spLocks noChangeArrowheads="1"/>
              </p:cNvSpPr>
              <p:nvPr/>
            </p:nvSpPr>
            <p:spPr bwMode="auto">
              <a:xfrm>
                <a:off x="2978" y="2085"/>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Line 665">
                <a:extLst>
                  <a:ext uri="{FF2B5EF4-FFF2-40B4-BE49-F238E27FC236}">
                    <a16:creationId xmlns:a16="http://schemas.microsoft.com/office/drawing/2014/main" id="{E1B143F9-CC6D-468A-805A-0AA8E44BC839}"/>
                  </a:ext>
                </a:extLst>
              </p:cNvPr>
              <p:cNvSpPr>
                <a:spLocks noChangeShapeType="1"/>
              </p:cNvSpPr>
              <p:nvPr/>
            </p:nvSpPr>
            <p:spPr bwMode="auto">
              <a:xfrm>
                <a:off x="3939" y="2085"/>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Rectangle 666">
                <a:extLst>
                  <a:ext uri="{FF2B5EF4-FFF2-40B4-BE49-F238E27FC236}">
                    <a16:creationId xmlns:a16="http://schemas.microsoft.com/office/drawing/2014/main" id="{E59204B7-98C4-43A4-BC58-BEA0BB976FDB}"/>
                  </a:ext>
                </a:extLst>
              </p:cNvPr>
              <p:cNvSpPr>
                <a:spLocks noChangeArrowheads="1"/>
              </p:cNvSpPr>
              <p:nvPr/>
            </p:nvSpPr>
            <p:spPr bwMode="auto">
              <a:xfrm>
                <a:off x="3939" y="2085"/>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Line 667">
                <a:extLst>
                  <a:ext uri="{FF2B5EF4-FFF2-40B4-BE49-F238E27FC236}">
                    <a16:creationId xmlns:a16="http://schemas.microsoft.com/office/drawing/2014/main" id="{4F1D342B-387A-4578-8353-3C2CEC04CB8F}"/>
                  </a:ext>
                </a:extLst>
              </p:cNvPr>
              <p:cNvSpPr>
                <a:spLocks noChangeShapeType="1"/>
              </p:cNvSpPr>
              <p:nvPr/>
            </p:nvSpPr>
            <p:spPr bwMode="auto">
              <a:xfrm>
                <a:off x="4066" y="2085"/>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Rectangle 668">
                <a:extLst>
                  <a:ext uri="{FF2B5EF4-FFF2-40B4-BE49-F238E27FC236}">
                    <a16:creationId xmlns:a16="http://schemas.microsoft.com/office/drawing/2014/main" id="{E0D64689-6C23-4051-BE7E-4170319AF14A}"/>
                  </a:ext>
                </a:extLst>
              </p:cNvPr>
              <p:cNvSpPr>
                <a:spLocks noChangeArrowheads="1"/>
              </p:cNvSpPr>
              <p:nvPr/>
            </p:nvSpPr>
            <p:spPr bwMode="auto">
              <a:xfrm>
                <a:off x="4066" y="2085"/>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Line 669">
                <a:extLst>
                  <a:ext uri="{FF2B5EF4-FFF2-40B4-BE49-F238E27FC236}">
                    <a16:creationId xmlns:a16="http://schemas.microsoft.com/office/drawing/2014/main" id="{546B319C-1549-4351-A564-6897E771BF01}"/>
                  </a:ext>
                </a:extLst>
              </p:cNvPr>
              <p:cNvSpPr>
                <a:spLocks noChangeShapeType="1"/>
              </p:cNvSpPr>
              <p:nvPr/>
            </p:nvSpPr>
            <p:spPr bwMode="auto">
              <a:xfrm>
                <a:off x="4636" y="2085"/>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Rectangle 670">
                <a:extLst>
                  <a:ext uri="{FF2B5EF4-FFF2-40B4-BE49-F238E27FC236}">
                    <a16:creationId xmlns:a16="http://schemas.microsoft.com/office/drawing/2014/main" id="{AB70AD37-FA86-4CAD-87C7-D70CC2C966C7}"/>
                  </a:ext>
                </a:extLst>
              </p:cNvPr>
              <p:cNvSpPr>
                <a:spLocks noChangeArrowheads="1"/>
              </p:cNvSpPr>
              <p:nvPr/>
            </p:nvSpPr>
            <p:spPr bwMode="auto">
              <a:xfrm>
                <a:off x="4636" y="2085"/>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Line 671">
                <a:extLst>
                  <a:ext uri="{FF2B5EF4-FFF2-40B4-BE49-F238E27FC236}">
                    <a16:creationId xmlns:a16="http://schemas.microsoft.com/office/drawing/2014/main" id="{B6780A49-C41B-4A56-8A45-CF8CFBE4960F}"/>
                  </a:ext>
                </a:extLst>
              </p:cNvPr>
              <p:cNvSpPr>
                <a:spLocks noChangeShapeType="1"/>
              </p:cNvSpPr>
              <p:nvPr/>
            </p:nvSpPr>
            <p:spPr bwMode="auto">
              <a:xfrm>
                <a:off x="4782" y="2085"/>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Rectangle 672">
                <a:extLst>
                  <a:ext uri="{FF2B5EF4-FFF2-40B4-BE49-F238E27FC236}">
                    <a16:creationId xmlns:a16="http://schemas.microsoft.com/office/drawing/2014/main" id="{21A6C125-D6A5-4149-A086-5BE2B98376CA}"/>
                  </a:ext>
                </a:extLst>
              </p:cNvPr>
              <p:cNvSpPr>
                <a:spLocks noChangeArrowheads="1"/>
              </p:cNvSpPr>
              <p:nvPr/>
            </p:nvSpPr>
            <p:spPr bwMode="auto">
              <a:xfrm>
                <a:off x="4782" y="2085"/>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Line 673">
                <a:extLst>
                  <a:ext uri="{FF2B5EF4-FFF2-40B4-BE49-F238E27FC236}">
                    <a16:creationId xmlns:a16="http://schemas.microsoft.com/office/drawing/2014/main" id="{D7106118-5C6E-4C8B-937D-EBF70D4B872C}"/>
                  </a:ext>
                </a:extLst>
              </p:cNvPr>
              <p:cNvSpPr>
                <a:spLocks noChangeShapeType="1"/>
              </p:cNvSpPr>
              <p:nvPr/>
            </p:nvSpPr>
            <p:spPr bwMode="auto">
              <a:xfrm>
                <a:off x="5064" y="2085"/>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Rectangle 674">
                <a:extLst>
                  <a:ext uri="{FF2B5EF4-FFF2-40B4-BE49-F238E27FC236}">
                    <a16:creationId xmlns:a16="http://schemas.microsoft.com/office/drawing/2014/main" id="{2E1D37D9-0967-4CEC-A59B-76C11877BB0C}"/>
                  </a:ext>
                </a:extLst>
              </p:cNvPr>
              <p:cNvSpPr>
                <a:spLocks noChangeArrowheads="1"/>
              </p:cNvSpPr>
              <p:nvPr/>
            </p:nvSpPr>
            <p:spPr bwMode="auto">
              <a:xfrm>
                <a:off x="5064" y="2085"/>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Line 675">
                <a:extLst>
                  <a:ext uri="{FF2B5EF4-FFF2-40B4-BE49-F238E27FC236}">
                    <a16:creationId xmlns:a16="http://schemas.microsoft.com/office/drawing/2014/main" id="{44AC9E7E-1F5B-4CAA-9329-47F6F97B228F}"/>
                  </a:ext>
                </a:extLst>
              </p:cNvPr>
              <p:cNvSpPr>
                <a:spLocks noChangeShapeType="1"/>
              </p:cNvSpPr>
              <p:nvPr/>
            </p:nvSpPr>
            <p:spPr bwMode="auto">
              <a:xfrm>
                <a:off x="209" y="2156"/>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Rectangle 676">
                <a:extLst>
                  <a:ext uri="{FF2B5EF4-FFF2-40B4-BE49-F238E27FC236}">
                    <a16:creationId xmlns:a16="http://schemas.microsoft.com/office/drawing/2014/main" id="{618B63B8-A5B4-4FB0-9F84-E9CD6FCBAA31}"/>
                  </a:ext>
                </a:extLst>
              </p:cNvPr>
              <p:cNvSpPr>
                <a:spLocks noChangeArrowheads="1"/>
              </p:cNvSpPr>
              <p:nvPr/>
            </p:nvSpPr>
            <p:spPr bwMode="auto">
              <a:xfrm>
                <a:off x="209" y="2156"/>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Line 677">
                <a:extLst>
                  <a:ext uri="{FF2B5EF4-FFF2-40B4-BE49-F238E27FC236}">
                    <a16:creationId xmlns:a16="http://schemas.microsoft.com/office/drawing/2014/main" id="{24967D9C-350E-45AF-B41F-C85327C80B88}"/>
                  </a:ext>
                </a:extLst>
              </p:cNvPr>
              <p:cNvSpPr>
                <a:spLocks noChangeShapeType="1"/>
              </p:cNvSpPr>
              <p:nvPr/>
            </p:nvSpPr>
            <p:spPr bwMode="auto">
              <a:xfrm>
                <a:off x="1565" y="2156"/>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Rectangle 678">
                <a:extLst>
                  <a:ext uri="{FF2B5EF4-FFF2-40B4-BE49-F238E27FC236}">
                    <a16:creationId xmlns:a16="http://schemas.microsoft.com/office/drawing/2014/main" id="{40D22FF3-8C75-4044-B8E5-5E56B5E6443C}"/>
                  </a:ext>
                </a:extLst>
              </p:cNvPr>
              <p:cNvSpPr>
                <a:spLocks noChangeArrowheads="1"/>
              </p:cNvSpPr>
              <p:nvPr/>
            </p:nvSpPr>
            <p:spPr bwMode="auto">
              <a:xfrm>
                <a:off x="1565" y="2156"/>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Line 679">
                <a:extLst>
                  <a:ext uri="{FF2B5EF4-FFF2-40B4-BE49-F238E27FC236}">
                    <a16:creationId xmlns:a16="http://schemas.microsoft.com/office/drawing/2014/main" id="{12BC41B4-5F3E-401C-85F4-4C5F5093FF6F}"/>
                  </a:ext>
                </a:extLst>
              </p:cNvPr>
              <p:cNvSpPr>
                <a:spLocks noChangeShapeType="1"/>
              </p:cNvSpPr>
              <p:nvPr/>
            </p:nvSpPr>
            <p:spPr bwMode="auto">
              <a:xfrm>
                <a:off x="1838" y="2156"/>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Rectangle 680">
                <a:extLst>
                  <a:ext uri="{FF2B5EF4-FFF2-40B4-BE49-F238E27FC236}">
                    <a16:creationId xmlns:a16="http://schemas.microsoft.com/office/drawing/2014/main" id="{D129D014-0F83-40DE-8D66-00E52CE5D039}"/>
                  </a:ext>
                </a:extLst>
              </p:cNvPr>
              <p:cNvSpPr>
                <a:spLocks noChangeArrowheads="1"/>
              </p:cNvSpPr>
              <p:nvPr/>
            </p:nvSpPr>
            <p:spPr bwMode="auto">
              <a:xfrm>
                <a:off x="1838" y="2156"/>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Line 681">
                <a:extLst>
                  <a:ext uri="{FF2B5EF4-FFF2-40B4-BE49-F238E27FC236}">
                    <a16:creationId xmlns:a16="http://schemas.microsoft.com/office/drawing/2014/main" id="{813A01ED-2ED7-4BB0-AB68-1F472897C884}"/>
                  </a:ext>
                </a:extLst>
              </p:cNvPr>
              <p:cNvSpPr>
                <a:spLocks noChangeShapeType="1"/>
              </p:cNvSpPr>
              <p:nvPr/>
            </p:nvSpPr>
            <p:spPr bwMode="auto">
              <a:xfrm>
                <a:off x="2681" y="2156"/>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Rectangle 682">
                <a:extLst>
                  <a:ext uri="{FF2B5EF4-FFF2-40B4-BE49-F238E27FC236}">
                    <a16:creationId xmlns:a16="http://schemas.microsoft.com/office/drawing/2014/main" id="{8BE59C4A-D21F-4976-88CD-A546C75AF919}"/>
                  </a:ext>
                </a:extLst>
              </p:cNvPr>
              <p:cNvSpPr>
                <a:spLocks noChangeArrowheads="1"/>
              </p:cNvSpPr>
              <p:nvPr/>
            </p:nvSpPr>
            <p:spPr bwMode="auto">
              <a:xfrm>
                <a:off x="2681" y="2156"/>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Line 683">
                <a:extLst>
                  <a:ext uri="{FF2B5EF4-FFF2-40B4-BE49-F238E27FC236}">
                    <a16:creationId xmlns:a16="http://schemas.microsoft.com/office/drawing/2014/main" id="{57C4AB17-F44B-4CD5-862D-A28AAB110FFB}"/>
                  </a:ext>
                </a:extLst>
              </p:cNvPr>
              <p:cNvSpPr>
                <a:spLocks noChangeShapeType="1"/>
              </p:cNvSpPr>
              <p:nvPr/>
            </p:nvSpPr>
            <p:spPr bwMode="auto">
              <a:xfrm>
                <a:off x="2978" y="2156"/>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Rectangle 684">
                <a:extLst>
                  <a:ext uri="{FF2B5EF4-FFF2-40B4-BE49-F238E27FC236}">
                    <a16:creationId xmlns:a16="http://schemas.microsoft.com/office/drawing/2014/main" id="{74009EBF-86BD-4791-97AF-92BFF3EF7698}"/>
                  </a:ext>
                </a:extLst>
              </p:cNvPr>
              <p:cNvSpPr>
                <a:spLocks noChangeArrowheads="1"/>
              </p:cNvSpPr>
              <p:nvPr/>
            </p:nvSpPr>
            <p:spPr bwMode="auto">
              <a:xfrm>
                <a:off x="2978" y="2156"/>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Line 685">
                <a:extLst>
                  <a:ext uri="{FF2B5EF4-FFF2-40B4-BE49-F238E27FC236}">
                    <a16:creationId xmlns:a16="http://schemas.microsoft.com/office/drawing/2014/main" id="{7947207E-3F20-4E22-BD52-BD7455992FF7}"/>
                  </a:ext>
                </a:extLst>
              </p:cNvPr>
              <p:cNvSpPr>
                <a:spLocks noChangeShapeType="1"/>
              </p:cNvSpPr>
              <p:nvPr/>
            </p:nvSpPr>
            <p:spPr bwMode="auto">
              <a:xfrm>
                <a:off x="3939" y="2156"/>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Rectangle 686">
                <a:extLst>
                  <a:ext uri="{FF2B5EF4-FFF2-40B4-BE49-F238E27FC236}">
                    <a16:creationId xmlns:a16="http://schemas.microsoft.com/office/drawing/2014/main" id="{1B06D839-380B-4127-823A-800019AEF37D}"/>
                  </a:ext>
                </a:extLst>
              </p:cNvPr>
              <p:cNvSpPr>
                <a:spLocks noChangeArrowheads="1"/>
              </p:cNvSpPr>
              <p:nvPr/>
            </p:nvSpPr>
            <p:spPr bwMode="auto">
              <a:xfrm>
                <a:off x="3939" y="2156"/>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Line 687">
                <a:extLst>
                  <a:ext uri="{FF2B5EF4-FFF2-40B4-BE49-F238E27FC236}">
                    <a16:creationId xmlns:a16="http://schemas.microsoft.com/office/drawing/2014/main" id="{1A597258-CA57-4556-B366-D499A0963B0F}"/>
                  </a:ext>
                </a:extLst>
              </p:cNvPr>
              <p:cNvSpPr>
                <a:spLocks noChangeShapeType="1"/>
              </p:cNvSpPr>
              <p:nvPr/>
            </p:nvSpPr>
            <p:spPr bwMode="auto">
              <a:xfrm>
                <a:off x="4066" y="2156"/>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Rectangle 688">
                <a:extLst>
                  <a:ext uri="{FF2B5EF4-FFF2-40B4-BE49-F238E27FC236}">
                    <a16:creationId xmlns:a16="http://schemas.microsoft.com/office/drawing/2014/main" id="{C5276C2D-610A-4C00-B1F1-80DBBD319912}"/>
                  </a:ext>
                </a:extLst>
              </p:cNvPr>
              <p:cNvSpPr>
                <a:spLocks noChangeArrowheads="1"/>
              </p:cNvSpPr>
              <p:nvPr/>
            </p:nvSpPr>
            <p:spPr bwMode="auto">
              <a:xfrm>
                <a:off x="4066" y="2156"/>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Line 689">
                <a:extLst>
                  <a:ext uri="{FF2B5EF4-FFF2-40B4-BE49-F238E27FC236}">
                    <a16:creationId xmlns:a16="http://schemas.microsoft.com/office/drawing/2014/main" id="{0E8D9454-EF27-487F-8173-5E80709D1036}"/>
                  </a:ext>
                </a:extLst>
              </p:cNvPr>
              <p:cNvSpPr>
                <a:spLocks noChangeShapeType="1"/>
              </p:cNvSpPr>
              <p:nvPr/>
            </p:nvSpPr>
            <p:spPr bwMode="auto">
              <a:xfrm>
                <a:off x="4636" y="2156"/>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Rectangle 690">
                <a:extLst>
                  <a:ext uri="{FF2B5EF4-FFF2-40B4-BE49-F238E27FC236}">
                    <a16:creationId xmlns:a16="http://schemas.microsoft.com/office/drawing/2014/main" id="{9159AEAE-5222-40A0-84CC-5C35F8C2FD10}"/>
                  </a:ext>
                </a:extLst>
              </p:cNvPr>
              <p:cNvSpPr>
                <a:spLocks noChangeArrowheads="1"/>
              </p:cNvSpPr>
              <p:nvPr/>
            </p:nvSpPr>
            <p:spPr bwMode="auto">
              <a:xfrm>
                <a:off x="4636" y="2156"/>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Line 691">
                <a:extLst>
                  <a:ext uri="{FF2B5EF4-FFF2-40B4-BE49-F238E27FC236}">
                    <a16:creationId xmlns:a16="http://schemas.microsoft.com/office/drawing/2014/main" id="{B814BD3C-BA8A-4716-B527-C2DC9B5B8265}"/>
                  </a:ext>
                </a:extLst>
              </p:cNvPr>
              <p:cNvSpPr>
                <a:spLocks noChangeShapeType="1"/>
              </p:cNvSpPr>
              <p:nvPr/>
            </p:nvSpPr>
            <p:spPr bwMode="auto">
              <a:xfrm>
                <a:off x="4782" y="2156"/>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Rectangle 692">
                <a:extLst>
                  <a:ext uri="{FF2B5EF4-FFF2-40B4-BE49-F238E27FC236}">
                    <a16:creationId xmlns:a16="http://schemas.microsoft.com/office/drawing/2014/main" id="{5210CBAE-7A15-42D2-845D-E16C1F42D86F}"/>
                  </a:ext>
                </a:extLst>
              </p:cNvPr>
              <p:cNvSpPr>
                <a:spLocks noChangeArrowheads="1"/>
              </p:cNvSpPr>
              <p:nvPr/>
            </p:nvSpPr>
            <p:spPr bwMode="auto">
              <a:xfrm>
                <a:off x="4782" y="2156"/>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Line 693">
                <a:extLst>
                  <a:ext uri="{FF2B5EF4-FFF2-40B4-BE49-F238E27FC236}">
                    <a16:creationId xmlns:a16="http://schemas.microsoft.com/office/drawing/2014/main" id="{BFCD0379-B46E-4F5B-85D4-BC00F5B60667}"/>
                  </a:ext>
                </a:extLst>
              </p:cNvPr>
              <p:cNvSpPr>
                <a:spLocks noChangeShapeType="1"/>
              </p:cNvSpPr>
              <p:nvPr/>
            </p:nvSpPr>
            <p:spPr bwMode="auto">
              <a:xfrm>
                <a:off x="5064" y="2156"/>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Rectangle 694">
                <a:extLst>
                  <a:ext uri="{FF2B5EF4-FFF2-40B4-BE49-F238E27FC236}">
                    <a16:creationId xmlns:a16="http://schemas.microsoft.com/office/drawing/2014/main" id="{879EF7C9-5D3B-4EA8-880E-2A2A3498FB48}"/>
                  </a:ext>
                </a:extLst>
              </p:cNvPr>
              <p:cNvSpPr>
                <a:spLocks noChangeArrowheads="1"/>
              </p:cNvSpPr>
              <p:nvPr/>
            </p:nvSpPr>
            <p:spPr bwMode="auto">
              <a:xfrm>
                <a:off x="5064" y="2156"/>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Line 695">
                <a:extLst>
                  <a:ext uri="{FF2B5EF4-FFF2-40B4-BE49-F238E27FC236}">
                    <a16:creationId xmlns:a16="http://schemas.microsoft.com/office/drawing/2014/main" id="{43FA7522-281F-414D-9315-FEE3BA2DFAAC}"/>
                  </a:ext>
                </a:extLst>
              </p:cNvPr>
              <p:cNvSpPr>
                <a:spLocks noChangeShapeType="1"/>
              </p:cNvSpPr>
              <p:nvPr/>
            </p:nvSpPr>
            <p:spPr bwMode="auto">
              <a:xfrm>
                <a:off x="209" y="2228"/>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Rectangle 696">
                <a:extLst>
                  <a:ext uri="{FF2B5EF4-FFF2-40B4-BE49-F238E27FC236}">
                    <a16:creationId xmlns:a16="http://schemas.microsoft.com/office/drawing/2014/main" id="{E2A8C23B-552F-4CB7-961A-CCC05512F14F}"/>
                  </a:ext>
                </a:extLst>
              </p:cNvPr>
              <p:cNvSpPr>
                <a:spLocks noChangeArrowheads="1"/>
              </p:cNvSpPr>
              <p:nvPr/>
            </p:nvSpPr>
            <p:spPr bwMode="auto">
              <a:xfrm>
                <a:off x="209" y="2228"/>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Line 697">
                <a:extLst>
                  <a:ext uri="{FF2B5EF4-FFF2-40B4-BE49-F238E27FC236}">
                    <a16:creationId xmlns:a16="http://schemas.microsoft.com/office/drawing/2014/main" id="{25857D05-2E22-46DE-8FFE-83423906890C}"/>
                  </a:ext>
                </a:extLst>
              </p:cNvPr>
              <p:cNvSpPr>
                <a:spLocks noChangeShapeType="1"/>
              </p:cNvSpPr>
              <p:nvPr/>
            </p:nvSpPr>
            <p:spPr bwMode="auto">
              <a:xfrm>
                <a:off x="892" y="2228"/>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Rectangle 698">
                <a:extLst>
                  <a:ext uri="{FF2B5EF4-FFF2-40B4-BE49-F238E27FC236}">
                    <a16:creationId xmlns:a16="http://schemas.microsoft.com/office/drawing/2014/main" id="{46AFC151-B93D-432D-95CA-0D6B51278283}"/>
                  </a:ext>
                </a:extLst>
              </p:cNvPr>
              <p:cNvSpPr>
                <a:spLocks noChangeArrowheads="1"/>
              </p:cNvSpPr>
              <p:nvPr/>
            </p:nvSpPr>
            <p:spPr bwMode="auto">
              <a:xfrm>
                <a:off x="892" y="2228"/>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Line 699">
                <a:extLst>
                  <a:ext uri="{FF2B5EF4-FFF2-40B4-BE49-F238E27FC236}">
                    <a16:creationId xmlns:a16="http://schemas.microsoft.com/office/drawing/2014/main" id="{44654654-6809-4814-97B5-2932CE08B376}"/>
                  </a:ext>
                </a:extLst>
              </p:cNvPr>
              <p:cNvSpPr>
                <a:spLocks noChangeShapeType="1"/>
              </p:cNvSpPr>
              <p:nvPr/>
            </p:nvSpPr>
            <p:spPr bwMode="auto">
              <a:xfrm>
                <a:off x="1565" y="2228"/>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Rectangle 700">
                <a:extLst>
                  <a:ext uri="{FF2B5EF4-FFF2-40B4-BE49-F238E27FC236}">
                    <a16:creationId xmlns:a16="http://schemas.microsoft.com/office/drawing/2014/main" id="{E59C632A-4EC5-40CB-B76C-330DE17DBE61}"/>
                  </a:ext>
                </a:extLst>
              </p:cNvPr>
              <p:cNvSpPr>
                <a:spLocks noChangeArrowheads="1"/>
              </p:cNvSpPr>
              <p:nvPr/>
            </p:nvSpPr>
            <p:spPr bwMode="auto">
              <a:xfrm>
                <a:off x="1565" y="2228"/>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Line 701">
                <a:extLst>
                  <a:ext uri="{FF2B5EF4-FFF2-40B4-BE49-F238E27FC236}">
                    <a16:creationId xmlns:a16="http://schemas.microsoft.com/office/drawing/2014/main" id="{E1A2F395-E425-467B-9C6A-749E66E5DB7A}"/>
                  </a:ext>
                </a:extLst>
              </p:cNvPr>
              <p:cNvSpPr>
                <a:spLocks noChangeShapeType="1"/>
              </p:cNvSpPr>
              <p:nvPr/>
            </p:nvSpPr>
            <p:spPr bwMode="auto">
              <a:xfrm>
                <a:off x="1838" y="2228"/>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Rectangle 702">
                <a:extLst>
                  <a:ext uri="{FF2B5EF4-FFF2-40B4-BE49-F238E27FC236}">
                    <a16:creationId xmlns:a16="http://schemas.microsoft.com/office/drawing/2014/main" id="{B9E6A500-2A02-4601-A722-E6F576B51AC9}"/>
                  </a:ext>
                </a:extLst>
              </p:cNvPr>
              <p:cNvSpPr>
                <a:spLocks noChangeArrowheads="1"/>
              </p:cNvSpPr>
              <p:nvPr/>
            </p:nvSpPr>
            <p:spPr bwMode="auto">
              <a:xfrm>
                <a:off x="1838" y="2228"/>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Line 703">
                <a:extLst>
                  <a:ext uri="{FF2B5EF4-FFF2-40B4-BE49-F238E27FC236}">
                    <a16:creationId xmlns:a16="http://schemas.microsoft.com/office/drawing/2014/main" id="{42EA49C5-6153-4CA8-9EA1-406B8F2A1214}"/>
                  </a:ext>
                </a:extLst>
              </p:cNvPr>
              <p:cNvSpPr>
                <a:spLocks noChangeShapeType="1"/>
              </p:cNvSpPr>
              <p:nvPr/>
            </p:nvSpPr>
            <p:spPr bwMode="auto">
              <a:xfrm>
                <a:off x="2681" y="2228"/>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Rectangle 704">
                <a:extLst>
                  <a:ext uri="{FF2B5EF4-FFF2-40B4-BE49-F238E27FC236}">
                    <a16:creationId xmlns:a16="http://schemas.microsoft.com/office/drawing/2014/main" id="{F2E53499-FB7C-4A25-80DF-0CEE462E1A29}"/>
                  </a:ext>
                </a:extLst>
              </p:cNvPr>
              <p:cNvSpPr>
                <a:spLocks noChangeArrowheads="1"/>
              </p:cNvSpPr>
              <p:nvPr/>
            </p:nvSpPr>
            <p:spPr bwMode="auto">
              <a:xfrm>
                <a:off x="2681" y="2228"/>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Line 705">
                <a:extLst>
                  <a:ext uri="{FF2B5EF4-FFF2-40B4-BE49-F238E27FC236}">
                    <a16:creationId xmlns:a16="http://schemas.microsoft.com/office/drawing/2014/main" id="{4EE71F52-563F-4D6D-9783-ECF110F77252}"/>
                  </a:ext>
                </a:extLst>
              </p:cNvPr>
              <p:cNvSpPr>
                <a:spLocks noChangeShapeType="1"/>
              </p:cNvSpPr>
              <p:nvPr/>
            </p:nvSpPr>
            <p:spPr bwMode="auto">
              <a:xfrm>
                <a:off x="2978" y="2228"/>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Rectangle 706">
                <a:extLst>
                  <a:ext uri="{FF2B5EF4-FFF2-40B4-BE49-F238E27FC236}">
                    <a16:creationId xmlns:a16="http://schemas.microsoft.com/office/drawing/2014/main" id="{AA004EFC-94C2-4505-A48D-8B69A416E649}"/>
                  </a:ext>
                </a:extLst>
              </p:cNvPr>
              <p:cNvSpPr>
                <a:spLocks noChangeArrowheads="1"/>
              </p:cNvSpPr>
              <p:nvPr/>
            </p:nvSpPr>
            <p:spPr bwMode="auto">
              <a:xfrm>
                <a:off x="2978" y="2228"/>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Line 707">
                <a:extLst>
                  <a:ext uri="{FF2B5EF4-FFF2-40B4-BE49-F238E27FC236}">
                    <a16:creationId xmlns:a16="http://schemas.microsoft.com/office/drawing/2014/main" id="{D004B966-5C96-4563-8550-7411701942FA}"/>
                  </a:ext>
                </a:extLst>
              </p:cNvPr>
              <p:cNvSpPr>
                <a:spLocks noChangeShapeType="1"/>
              </p:cNvSpPr>
              <p:nvPr/>
            </p:nvSpPr>
            <p:spPr bwMode="auto">
              <a:xfrm>
                <a:off x="3939" y="2228"/>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Rectangle 708">
                <a:extLst>
                  <a:ext uri="{FF2B5EF4-FFF2-40B4-BE49-F238E27FC236}">
                    <a16:creationId xmlns:a16="http://schemas.microsoft.com/office/drawing/2014/main" id="{00DCB8AF-38D7-40A9-9522-5B999A43B642}"/>
                  </a:ext>
                </a:extLst>
              </p:cNvPr>
              <p:cNvSpPr>
                <a:spLocks noChangeArrowheads="1"/>
              </p:cNvSpPr>
              <p:nvPr/>
            </p:nvSpPr>
            <p:spPr bwMode="auto">
              <a:xfrm>
                <a:off x="3939" y="2228"/>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Line 709">
                <a:extLst>
                  <a:ext uri="{FF2B5EF4-FFF2-40B4-BE49-F238E27FC236}">
                    <a16:creationId xmlns:a16="http://schemas.microsoft.com/office/drawing/2014/main" id="{AD592108-F0EC-4EE6-835A-87E332C05EB8}"/>
                  </a:ext>
                </a:extLst>
              </p:cNvPr>
              <p:cNvSpPr>
                <a:spLocks noChangeShapeType="1"/>
              </p:cNvSpPr>
              <p:nvPr/>
            </p:nvSpPr>
            <p:spPr bwMode="auto">
              <a:xfrm>
                <a:off x="4066" y="2228"/>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Rectangle 710">
                <a:extLst>
                  <a:ext uri="{FF2B5EF4-FFF2-40B4-BE49-F238E27FC236}">
                    <a16:creationId xmlns:a16="http://schemas.microsoft.com/office/drawing/2014/main" id="{92C6B1FB-093C-4691-BA33-199403E21287}"/>
                  </a:ext>
                </a:extLst>
              </p:cNvPr>
              <p:cNvSpPr>
                <a:spLocks noChangeArrowheads="1"/>
              </p:cNvSpPr>
              <p:nvPr/>
            </p:nvSpPr>
            <p:spPr bwMode="auto">
              <a:xfrm>
                <a:off x="4066" y="2228"/>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Line 711">
                <a:extLst>
                  <a:ext uri="{FF2B5EF4-FFF2-40B4-BE49-F238E27FC236}">
                    <a16:creationId xmlns:a16="http://schemas.microsoft.com/office/drawing/2014/main" id="{BA45A0D0-E2CC-4DD0-BD38-C7CDCA5F3B27}"/>
                  </a:ext>
                </a:extLst>
              </p:cNvPr>
              <p:cNvSpPr>
                <a:spLocks noChangeShapeType="1"/>
              </p:cNvSpPr>
              <p:nvPr/>
            </p:nvSpPr>
            <p:spPr bwMode="auto">
              <a:xfrm>
                <a:off x="4636" y="2228"/>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Rectangle 712">
                <a:extLst>
                  <a:ext uri="{FF2B5EF4-FFF2-40B4-BE49-F238E27FC236}">
                    <a16:creationId xmlns:a16="http://schemas.microsoft.com/office/drawing/2014/main" id="{0B249D6F-5E64-4E0D-BEEA-5F369B546C5C}"/>
                  </a:ext>
                </a:extLst>
              </p:cNvPr>
              <p:cNvSpPr>
                <a:spLocks noChangeArrowheads="1"/>
              </p:cNvSpPr>
              <p:nvPr/>
            </p:nvSpPr>
            <p:spPr bwMode="auto">
              <a:xfrm>
                <a:off x="4636" y="2228"/>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Line 713">
                <a:extLst>
                  <a:ext uri="{FF2B5EF4-FFF2-40B4-BE49-F238E27FC236}">
                    <a16:creationId xmlns:a16="http://schemas.microsoft.com/office/drawing/2014/main" id="{0085D22A-A4E3-4189-9578-9C08EE30B817}"/>
                  </a:ext>
                </a:extLst>
              </p:cNvPr>
              <p:cNvSpPr>
                <a:spLocks noChangeShapeType="1"/>
              </p:cNvSpPr>
              <p:nvPr/>
            </p:nvSpPr>
            <p:spPr bwMode="auto">
              <a:xfrm>
                <a:off x="4782" y="2228"/>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Rectangle 714">
                <a:extLst>
                  <a:ext uri="{FF2B5EF4-FFF2-40B4-BE49-F238E27FC236}">
                    <a16:creationId xmlns:a16="http://schemas.microsoft.com/office/drawing/2014/main" id="{759E0F04-CA40-4D31-B372-EC9EA2582AFC}"/>
                  </a:ext>
                </a:extLst>
              </p:cNvPr>
              <p:cNvSpPr>
                <a:spLocks noChangeArrowheads="1"/>
              </p:cNvSpPr>
              <p:nvPr/>
            </p:nvSpPr>
            <p:spPr bwMode="auto">
              <a:xfrm>
                <a:off x="4782" y="2228"/>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Line 715">
                <a:extLst>
                  <a:ext uri="{FF2B5EF4-FFF2-40B4-BE49-F238E27FC236}">
                    <a16:creationId xmlns:a16="http://schemas.microsoft.com/office/drawing/2014/main" id="{8FB1BF61-0A5E-4812-86FE-192D90E734F4}"/>
                  </a:ext>
                </a:extLst>
              </p:cNvPr>
              <p:cNvSpPr>
                <a:spLocks noChangeShapeType="1"/>
              </p:cNvSpPr>
              <p:nvPr/>
            </p:nvSpPr>
            <p:spPr bwMode="auto">
              <a:xfrm>
                <a:off x="5064" y="2228"/>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Rectangle 716">
                <a:extLst>
                  <a:ext uri="{FF2B5EF4-FFF2-40B4-BE49-F238E27FC236}">
                    <a16:creationId xmlns:a16="http://schemas.microsoft.com/office/drawing/2014/main" id="{36EE9603-2DF5-44CC-9ABB-BBE116F5EDD2}"/>
                  </a:ext>
                </a:extLst>
              </p:cNvPr>
              <p:cNvSpPr>
                <a:spLocks noChangeArrowheads="1"/>
              </p:cNvSpPr>
              <p:nvPr/>
            </p:nvSpPr>
            <p:spPr bwMode="auto">
              <a:xfrm>
                <a:off x="5064" y="2228"/>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Line 717">
                <a:extLst>
                  <a:ext uri="{FF2B5EF4-FFF2-40B4-BE49-F238E27FC236}">
                    <a16:creationId xmlns:a16="http://schemas.microsoft.com/office/drawing/2014/main" id="{2818B2EE-5891-4EB9-8A0D-A56819F4A998}"/>
                  </a:ext>
                </a:extLst>
              </p:cNvPr>
              <p:cNvSpPr>
                <a:spLocks noChangeShapeType="1"/>
              </p:cNvSpPr>
              <p:nvPr/>
            </p:nvSpPr>
            <p:spPr bwMode="auto">
              <a:xfrm>
                <a:off x="209" y="2305"/>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Rectangle 718">
                <a:extLst>
                  <a:ext uri="{FF2B5EF4-FFF2-40B4-BE49-F238E27FC236}">
                    <a16:creationId xmlns:a16="http://schemas.microsoft.com/office/drawing/2014/main" id="{4771AC47-F6B1-43ED-86AA-59ADDF384690}"/>
                  </a:ext>
                </a:extLst>
              </p:cNvPr>
              <p:cNvSpPr>
                <a:spLocks noChangeArrowheads="1"/>
              </p:cNvSpPr>
              <p:nvPr/>
            </p:nvSpPr>
            <p:spPr bwMode="auto">
              <a:xfrm>
                <a:off x="209" y="2305"/>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Line 719">
                <a:extLst>
                  <a:ext uri="{FF2B5EF4-FFF2-40B4-BE49-F238E27FC236}">
                    <a16:creationId xmlns:a16="http://schemas.microsoft.com/office/drawing/2014/main" id="{D0BEFEC1-8600-4C76-922E-B5DC4B3494AB}"/>
                  </a:ext>
                </a:extLst>
              </p:cNvPr>
              <p:cNvSpPr>
                <a:spLocks noChangeShapeType="1"/>
              </p:cNvSpPr>
              <p:nvPr/>
            </p:nvSpPr>
            <p:spPr bwMode="auto">
              <a:xfrm>
                <a:off x="892" y="2305"/>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Rectangle 720">
                <a:extLst>
                  <a:ext uri="{FF2B5EF4-FFF2-40B4-BE49-F238E27FC236}">
                    <a16:creationId xmlns:a16="http://schemas.microsoft.com/office/drawing/2014/main" id="{EDBB2068-F6AE-4684-9F36-8213BAFAFC36}"/>
                  </a:ext>
                </a:extLst>
              </p:cNvPr>
              <p:cNvSpPr>
                <a:spLocks noChangeArrowheads="1"/>
              </p:cNvSpPr>
              <p:nvPr/>
            </p:nvSpPr>
            <p:spPr bwMode="auto">
              <a:xfrm>
                <a:off x="892" y="2305"/>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Line 721">
                <a:extLst>
                  <a:ext uri="{FF2B5EF4-FFF2-40B4-BE49-F238E27FC236}">
                    <a16:creationId xmlns:a16="http://schemas.microsoft.com/office/drawing/2014/main" id="{6B39EE84-CCD0-474F-844A-9DF4B388A349}"/>
                  </a:ext>
                </a:extLst>
              </p:cNvPr>
              <p:cNvSpPr>
                <a:spLocks noChangeShapeType="1"/>
              </p:cNvSpPr>
              <p:nvPr/>
            </p:nvSpPr>
            <p:spPr bwMode="auto">
              <a:xfrm>
                <a:off x="1565" y="2305"/>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Rectangle 722">
                <a:extLst>
                  <a:ext uri="{FF2B5EF4-FFF2-40B4-BE49-F238E27FC236}">
                    <a16:creationId xmlns:a16="http://schemas.microsoft.com/office/drawing/2014/main" id="{6352D142-36CA-447F-9CD5-FFA56911E5A5}"/>
                  </a:ext>
                </a:extLst>
              </p:cNvPr>
              <p:cNvSpPr>
                <a:spLocks noChangeArrowheads="1"/>
              </p:cNvSpPr>
              <p:nvPr/>
            </p:nvSpPr>
            <p:spPr bwMode="auto">
              <a:xfrm>
                <a:off x="1565" y="2305"/>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Line 723">
                <a:extLst>
                  <a:ext uri="{FF2B5EF4-FFF2-40B4-BE49-F238E27FC236}">
                    <a16:creationId xmlns:a16="http://schemas.microsoft.com/office/drawing/2014/main" id="{36E46243-F7F0-4A6F-8A00-B6D4F75E9DDE}"/>
                  </a:ext>
                </a:extLst>
              </p:cNvPr>
              <p:cNvSpPr>
                <a:spLocks noChangeShapeType="1"/>
              </p:cNvSpPr>
              <p:nvPr/>
            </p:nvSpPr>
            <p:spPr bwMode="auto">
              <a:xfrm>
                <a:off x="1838" y="2305"/>
                <a:ext cx="8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Rectangle 724">
                <a:extLst>
                  <a:ext uri="{FF2B5EF4-FFF2-40B4-BE49-F238E27FC236}">
                    <a16:creationId xmlns:a16="http://schemas.microsoft.com/office/drawing/2014/main" id="{FE988E50-7B05-4579-A7CF-8153A9F4293F}"/>
                  </a:ext>
                </a:extLst>
              </p:cNvPr>
              <p:cNvSpPr>
                <a:spLocks noChangeArrowheads="1"/>
              </p:cNvSpPr>
              <p:nvPr/>
            </p:nvSpPr>
            <p:spPr bwMode="auto">
              <a:xfrm>
                <a:off x="1838" y="2305"/>
                <a:ext cx="83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Line 725">
                <a:extLst>
                  <a:ext uri="{FF2B5EF4-FFF2-40B4-BE49-F238E27FC236}">
                    <a16:creationId xmlns:a16="http://schemas.microsoft.com/office/drawing/2014/main" id="{3E692901-8F00-4944-9273-8448F642B6F2}"/>
                  </a:ext>
                </a:extLst>
              </p:cNvPr>
              <p:cNvSpPr>
                <a:spLocks noChangeShapeType="1"/>
              </p:cNvSpPr>
              <p:nvPr/>
            </p:nvSpPr>
            <p:spPr bwMode="auto">
              <a:xfrm>
                <a:off x="2681" y="2305"/>
                <a:ext cx="2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Rectangle 726">
                <a:extLst>
                  <a:ext uri="{FF2B5EF4-FFF2-40B4-BE49-F238E27FC236}">
                    <a16:creationId xmlns:a16="http://schemas.microsoft.com/office/drawing/2014/main" id="{74AB015C-BE6C-4EF5-A4B4-A6DDD200535C}"/>
                  </a:ext>
                </a:extLst>
              </p:cNvPr>
              <p:cNvSpPr>
                <a:spLocks noChangeArrowheads="1"/>
              </p:cNvSpPr>
              <p:nvPr/>
            </p:nvSpPr>
            <p:spPr bwMode="auto">
              <a:xfrm>
                <a:off x="2681" y="2305"/>
                <a:ext cx="2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Line 727">
                <a:extLst>
                  <a:ext uri="{FF2B5EF4-FFF2-40B4-BE49-F238E27FC236}">
                    <a16:creationId xmlns:a16="http://schemas.microsoft.com/office/drawing/2014/main" id="{385CA8CB-B39E-4958-AE9D-7DAC2B16B1C6}"/>
                  </a:ext>
                </a:extLst>
              </p:cNvPr>
              <p:cNvSpPr>
                <a:spLocks noChangeShapeType="1"/>
              </p:cNvSpPr>
              <p:nvPr/>
            </p:nvSpPr>
            <p:spPr bwMode="auto">
              <a:xfrm>
                <a:off x="2978" y="2305"/>
                <a:ext cx="9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Rectangle 728">
                <a:extLst>
                  <a:ext uri="{FF2B5EF4-FFF2-40B4-BE49-F238E27FC236}">
                    <a16:creationId xmlns:a16="http://schemas.microsoft.com/office/drawing/2014/main" id="{088232C5-9302-461A-9F0B-D65AB8D1267D}"/>
                  </a:ext>
                </a:extLst>
              </p:cNvPr>
              <p:cNvSpPr>
                <a:spLocks noChangeArrowheads="1"/>
              </p:cNvSpPr>
              <p:nvPr/>
            </p:nvSpPr>
            <p:spPr bwMode="auto">
              <a:xfrm>
                <a:off x="2978" y="2305"/>
                <a:ext cx="9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Line 729">
                <a:extLst>
                  <a:ext uri="{FF2B5EF4-FFF2-40B4-BE49-F238E27FC236}">
                    <a16:creationId xmlns:a16="http://schemas.microsoft.com/office/drawing/2014/main" id="{A96580C7-C00A-45BE-84FF-A240C165846C}"/>
                  </a:ext>
                </a:extLst>
              </p:cNvPr>
              <p:cNvSpPr>
                <a:spLocks noChangeShapeType="1"/>
              </p:cNvSpPr>
              <p:nvPr/>
            </p:nvSpPr>
            <p:spPr bwMode="auto">
              <a:xfrm>
                <a:off x="3939" y="2305"/>
                <a:ext cx="1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Rectangle 730">
                <a:extLst>
                  <a:ext uri="{FF2B5EF4-FFF2-40B4-BE49-F238E27FC236}">
                    <a16:creationId xmlns:a16="http://schemas.microsoft.com/office/drawing/2014/main" id="{BAD93F85-6545-4F4D-9D17-15B1A5FCE849}"/>
                  </a:ext>
                </a:extLst>
              </p:cNvPr>
              <p:cNvSpPr>
                <a:spLocks noChangeArrowheads="1"/>
              </p:cNvSpPr>
              <p:nvPr/>
            </p:nvSpPr>
            <p:spPr bwMode="auto">
              <a:xfrm>
                <a:off x="3939" y="2305"/>
                <a:ext cx="12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Line 731">
                <a:extLst>
                  <a:ext uri="{FF2B5EF4-FFF2-40B4-BE49-F238E27FC236}">
                    <a16:creationId xmlns:a16="http://schemas.microsoft.com/office/drawing/2014/main" id="{6CEC60D9-2C6C-4EE5-9186-02C49533E6F9}"/>
                  </a:ext>
                </a:extLst>
              </p:cNvPr>
              <p:cNvSpPr>
                <a:spLocks noChangeShapeType="1"/>
              </p:cNvSpPr>
              <p:nvPr/>
            </p:nvSpPr>
            <p:spPr bwMode="auto">
              <a:xfrm>
                <a:off x="4066" y="2305"/>
                <a:ext cx="5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Rectangle 732">
                <a:extLst>
                  <a:ext uri="{FF2B5EF4-FFF2-40B4-BE49-F238E27FC236}">
                    <a16:creationId xmlns:a16="http://schemas.microsoft.com/office/drawing/2014/main" id="{E7E023F3-89C3-4933-90E6-A9C8E468EDAA}"/>
                  </a:ext>
                </a:extLst>
              </p:cNvPr>
              <p:cNvSpPr>
                <a:spLocks noChangeArrowheads="1"/>
              </p:cNvSpPr>
              <p:nvPr/>
            </p:nvSpPr>
            <p:spPr bwMode="auto">
              <a:xfrm>
                <a:off x="4066" y="2305"/>
                <a:ext cx="5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Line 733">
                <a:extLst>
                  <a:ext uri="{FF2B5EF4-FFF2-40B4-BE49-F238E27FC236}">
                    <a16:creationId xmlns:a16="http://schemas.microsoft.com/office/drawing/2014/main" id="{4E0ED85F-52C2-42FD-9507-56EB97F1E91F}"/>
                  </a:ext>
                </a:extLst>
              </p:cNvPr>
              <p:cNvSpPr>
                <a:spLocks noChangeShapeType="1"/>
              </p:cNvSpPr>
              <p:nvPr/>
            </p:nvSpPr>
            <p:spPr bwMode="auto">
              <a:xfrm>
                <a:off x="4636" y="2305"/>
                <a:ext cx="14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Rectangle 734">
                <a:extLst>
                  <a:ext uri="{FF2B5EF4-FFF2-40B4-BE49-F238E27FC236}">
                    <a16:creationId xmlns:a16="http://schemas.microsoft.com/office/drawing/2014/main" id="{2CC13D00-3AA7-4705-AB96-3EE748BD3AD1}"/>
                  </a:ext>
                </a:extLst>
              </p:cNvPr>
              <p:cNvSpPr>
                <a:spLocks noChangeArrowheads="1"/>
              </p:cNvSpPr>
              <p:nvPr/>
            </p:nvSpPr>
            <p:spPr bwMode="auto">
              <a:xfrm>
                <a:off x="4636" y="2305"/>
                <a:ext cx="1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Line 735">
                <a:extLst>
                  <a:ext uri="{FF2B5EF4-FFF2-40B4-BE49-F238E27FC236}">
                    <a16:creationId xmlns:a16="http://schemas.microsoft.com/office/drawing/2014/main" id="{3B0896D5-F978-4921-8513-F5DA2297D07E}"/>
                  </a:ext>
                </a:extLst>
              </p:cNvPr>
              <p:cNvSpPr>
                <a:spLocks noChangeShapeType="1"/>
              </p:cNvSpPr>
              <p:nvPr/>
            </p:nvSpPr>
            <p:spPr bwMode="auto">
              <a:xfrm>
                <a:off x="4782" y="2305"/>
                <a:ext cx="2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Rectangle 736">
                <a:extLst>
                  <a:ext uri="{FF2B5EF4-FFF2-40B4-BE49-F238E27FC236}">
                    <a16:creationId xmlns:a16="http://schemas.microsoft.com/office/drawing/2014/main" id="{29569B08-AFD8-48F8-A526-A166BBFDB005}"/>
                  </a:ext>
                </a:extLst>
              </p:cNvPr>
              <p:cNvSpPr>
                <a:spLocks noChangeArrowheads="1"/>
              </p:cNvSpPr>
              <p:nvPr/>
            </p:nvSpPr>
            <p:spPr bwMode="auto">
              <a:xfrm>
                <a:off x="4782" y="2305"/>
                <a:ext cx="2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Line 737">
                <a:extLst>
                  <a:ext uri="{FF2B5EF4-FFF2-40B4-BE49-F238E27FC236}">
                    <a16:creationId xmlns:a16="http://schemas.microsoft.com/office/drawing/2014/main" id="{8BD44DDE-F97F-49E1-B3F7-3E314AA75F3C}"/>
                  </a:ext>
                </a:extLst>
              </p:cNvPr>
              <p:cNvSpPr>
                <a:spLocks noChangeShapeType="1"/>
              </p:cNvSpPr>
              <p:nvPr/>
            </p:nvSpPr>
            <p:spPr bwMode="auto">
              <a:xfrm>
                <a:off x="5064" y="2305"/>
                <a:ext cx="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Rectangle 738">
                <a:extLst>
                  <a:ext uri="{FF2B5EF4-FFF2-40B4-BE49-F238E27FC236}">
                    <a16:creationId xmlns:a16="http://schemas.microsoft.com/office/drawing/2014/main" id="{28161DCF-6BFA-47A2-9839-139D931B48DA}"/>
                  </a:ext>
                </a:extLst>
              </p:cNvPr>
              <p:cNvSpPr>
                <a:spLocks noChangeArrowheads="1"/>
              </p:cNvSpPr>
              <p:nvPr/>
            </p:nvSpPr>
            <p:spPr bwMode="auto">
              <a:xfrm>
                <a:off x="5064" y="2305"/>
                <a:ext cx="30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Line 739">
                <a:extLst>
                  <a:ext uri="{FF2B5EF4-FFF2-40B4-BE49-F238E27FC236}">
                    <a16:creationId xmlns:a16="http://schemas.microsoft.com/office/drawing/2014/main" id="{224256DD-7F34-4F9C-910B-70EDDE7A6064}"/>
                  </a:ext>
                </a:extLst>
              </p:cNvPr>
              <p:cNvSpPr>
                <a:spLocks noChangeShapeType="1"/>
              </p:cNvSpPr>
              <p:nvPr/>
            </p:nvSpPr>
            <p:spPr bwMode="auto">
              <a:xfrm>
                <a:off x="209" y="2376"/>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Rectangle 740">
                <a:extLst>
                  <a:ext uri="{FF2B5EF4-FFF2-40B4-BE49-F238E27FC236}">
                    <a16:creationId xmlns:a16="http://schemas.microsoft.com/office/drawing/2014/main" id="{A799CB3E-5D2A-4025-A206-D864866C4550}"/>
                  </a:ext>
                </a:extLst>
              </p:cNvPr>
              <p:cNvSpPr>
                <a:spLocks noChangeArrowheads="1"/>
              </p:cNvSpPr>
              <p:nvPr/>
            </p:nvSpPr>
            <p:spPr bwMode="auto">
              <a:xfrm>
                <a:off x="209" y="2376"/>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Line 741">
                <a:extLst>
                  <a:ext uri="{FF2B5EF4-FFF2-40B4-BE49-F238E27FC236}">
                    <a16:creationId xmlns:a16="http://schemas.microsoft.com/office/drawing/2014/main" id="{2D4EB916-F7D9-46FF-AA2A-2B5A7386B4EB}"/>
                  </a:ext>
                </a:extLst>
              </p:cNvPr>
              <p:cNvSpPr>
                <a:spLocks noChangeShapeType="1"/>
              </p:cNvSpPr>
              <p:nvPr/>
            </p:nvSpPr>
            <p:spPr bwMode="auto">
              <a:xfrm>
                <a:off x="892" y="2376"/>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Rectangle 742">
                <a:extLst>
                  <a:ext uri="{FF2B5EF4-FFF2-40B4-BE49-F238E27FC236}">
                    <a16:creationId xmlns:a16="http://schemas.microsoft.com/office/drawing/2014/main" id="{51307D93-C240-4098-9FC5-9DD3749C4558}"/>
                  </a:ext>
                </a:extLst>
              </p:cNvPr>
              <p:cNvSpPr>
                <a:spLocks noChangeArrowheads="1"/>
              </p:cNvSpPr>
              <p:nvPr/>
            </p:nvSpPr>
            <p:spPr bwMode="auto">
              <a:xfrm>
                <a:off x="892" y="2376"/>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Line 743">
                <a:extLst>
                  <a:ext uri="{FF2B5EF4-FFF2-40B4-BE49-F238E27FC236}">
                    <a16:creationId xmlns:a16="http://schemas.microsoft.com/office/drawing/2014/main" id="{36249260-C8A0-4A35-A32D-C8A099863F1C}"/>
                  </a:ext>
                </a:extLst>
              </p:cNvPr>
              <p:cNvSpPr>
                <a:spLocks noChangeShapeType="1"/>
              </p:cNvSpPr>
              <p:nvPr/>
            </p:nvSpPr>
            <p:spPr bwMode="auto">
              <a:xfrm>
                <a:off x="1565" y="2376"/>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Rectangle 744">
                <a:extLst>
                  <a:ext uri="{FF2B5EF4-FFF2-40B4-BE49-F238E27FC236}">
                    <a16:creationId xmlns:a16="http://schemas.microsoft.com/office/drawing/2014/main" id="{B91C9A1D-3F93-42F5-8FD0-16B745F84B89}"/>
                  </a:ext>
                </a:extLst>
              </p:cNvPr>
              <p:cNvSpPr>
                <a:spLocks noChangeArrowheads="1"/>
              </p:cNvSpPr>
              <p:nvPr/>
            </p:nvSpPr>
            <p:spPr bwMode="auto">
              <a:xfrm>
                <a:off x="1565" y="2376"/>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Line 745">
                <a:extLst>
                  <a:ext uri="{FF2B5EF4-FFF2-40B4-BE49-F238E27FC236}">
                    <a16:creationId xmlns:a16="http://schemas.microsoft.com/office/drawing/2014/main" id="{EC970352-8BC2-4584-838F-61D742435476}"/>
                  </a:ext>
                </a:extLst>
              </p:cNvPr>
              <p:cNvSpPr>
                <a:spLocks noChangeShapeType="1"/>
              </p:cNvSpPr>
              <p:nvPr/>
            </p:nvSpPr>
            <p:spPr bwMode="auto">
              <a:xfrm>
                <a:off x="1838" y="2376"/>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Rectangle 746">
                <a:extLst>
                  <a:ext uri="{FF2B5EF4-FFF2-40B4-BE49-F238E27FC236}">
                    <a16:creationId xmlns:a16="http://schemas.microsoft.com/office/drawing/2014/main" id="{A3155881-98E5-4288-BEB5-4E6BD0BFAC92}"/>
                  </a:ext>
                </a:extLst>
              </p:cNvPr>
              <p:cNvSpPr>
                <a:spLocks noChangeArrowheads="1"/>
              </p:cNvSpPr>
              <p:nvPr/>
            </p:nvSpPr>
            <p:spPr bwMode="auto">
              <a:xfrm>
                <a:off x="1838" y="2376"/>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Line 747">
                <a:extLst>
                  <a:ext uri="{FF2B5EF4-FFF2-40B4-BE49-F238E27FC236}">
                    <a16:creationId xmlns:a16="http://schemas.microsoft.com/office/drawing/2014/main" id="{4E71FDA1-6F2D-4BB0-B308-2FED9FA0084A}"/>
                  </a:ext>
                </a:extLst>
              </p:cNvPr>
              <p:cNvSpPr>
                <a:spLocks noChangeShapeType="1"/>
              </p:cNvSpPr>
              <p:nvPr/>
            </p:nvSpPr>
            <p:spPr bwMode="auto">
              <a:xfrm>
                <a:off x="2681" y="2376"/>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Rectangle 748">
                <a:extLst>
                  <a:ext uri="{FF2B5EF4-FFF2-40B4-BE49-F238E27FC236}">
                    <a16:creationId xmlns:a16="http://schemas.microsoft.com/office/drawing/2014/main" id="{C3D76FE3-9355-4BFE-88A1-4C1B6E093F36}"/>
                  </a:ext>
                </a:extLst>
              </p:cNvPr>
              <p:cNvSpPr>
                <a:spLocks noChangeArrowheads="1"/>
              </p:cNvSpPr>
              <p:nvPr/>
            </p:nvSpPr>
            <p:spPr bwMode="auto">
              <a:xfrm>
                <a:off x="2681" y="2376"/>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Line 749">
                <a:extLst>
                  <a:ext uri="{FF2B5EF4-FFF2-40B4-BE49-F238E27FC236}">
                    <a16:creationId xmlns:a16="http://schemas.microsoft.com/office/drawing/2014/main" id="{5300916B-5506-41DC-9C6B-FB16DB50CC44}"/>
                  </a:ext>
                </a:extLst>
              </p:cNvPr>
              <p:cNvSpPr>
                <a:spLocks noChangeShapeType="1"/>
              </p:cNvSpPr>
              <p:nvPr/>
            </p:nvSpPr>
            <p:spPr bwMode="auto">
              <a:xfrm>
                <a:off x="2978" y="2376"/>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Rectangle 750">
                <a:extLst>
                  <a:ext uri="{FF2B5EF4-FFF2-40B4-BE49-F238E27FC236}">
                    <a16:creationId xmlns:a16="http://schemas.microsoft.com/office/drawing/2014/main" id="{9AAF70E4-75C8-4C73-BD4A-A3BFF5D22CA7}"/>
                  </a:ext>
                </a:extLst>
              </p:cNvPr>
              <p:cNvSpPr>
                <a:spLocks noChangeArrowheads="1"/>
              </p:cNvSpPr>
              <p:nvPr/>
            </p:nvSpPr>
            <p:spPr bwMode="auto">
              <a:xfrm>
                <a:off x="2978" y="2376"/>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Line 751">
                <a:extLst>
                  <a:ext uri="{FF2B5EF4-FFF2-40B4-BE49-F238E27FC236}">
                    <a16:creationId xmlns:a16="http://schemas.microsoft.com/office/drawing/2014/main" id="{0A1150CC-AAA7-484E-A208-57F198CD4003}"/>
                  </a:ext>
                </a:extLst>
              </p:cNvPr>
              <p:cNvSpPr>
                <a:spLocks noChangeShapeType="1"/>
              </p:cNvSpPr>
              <p:nvPr/>
            </p:nvSpPr>
            <p:spPr bwMode="auto">
              <a:xfrm>
                <a:off x="3939" y="2376"/>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Rectangle 752">
                <a:extLst>
                  <a:ext uri="{FF2B5EF4-FFF2-40B4-BE49-F238E27FC236}">
                    <a16:creationId xmlns:a16="http://schemas.microsoft.com/office/drawing/2014/main" id="{C3E3E37D-0CE5-4A13-AD0A-2BD07D1BA3B2}"/>
                  </a:ext>
                </a:extLst>
              </p:cNvPr>
              <p:cNvSpPr>
                <a:spLocks noChangeArrowheads="1"/>
              </p:cNvSpPr>
              <p:nvPr/>
            </p:nvSpPr>
            <p:spPr bwMode="auto">
              <a:xfrm>
                <a:off x="3939" y="2376"/>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Line 753">
                <a:extLst>
                  <a:ext uri="{FF2B5EF4-FFF2-40B4-BE49-F238E27FC236}">
                    <a16:creationId xmlns:a16="http://schemas.microsoft.com/office/drawing/2014/main" id="{31607875-B9C3-4C6A-9FA0-F2F199BEA087}"/>
                  </a:ext>
                </a:extLst>
              </p:cNvPr>
              <p:cNvSpPr>
                <a:spLocks noChangeShapeType="1"/>
              </p:cNvSpPr>
              <p:nvPr/>
            </p:nvSpPr>
            <p:spPr bwMode="auto">
              <a:xfrm>
                <a:off x="4066" y="2376"/>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Rectangle 754">
                <a:extLst>
                  <a:ext uri="{FF2B5EF4-FFF2-40B4-BE49-F238E27FC236}">
                    <a16:creationId xmlns:a16="http://schemas.microsoft.com/office/drawing/2014/main" id="{8C37432B-112A-48BA-85C5-68327E27D3D5}"/>
                  </a:ext>
                </a:extLst>
              </p:cNvPr>
              <p:cNvSpPr>
                <a:spLocks noChangeArrowheads="1"/>
              </p:cNvSpPr>
              <p:nvPr/>
            </p:nvSpPr>
            <p:spPr bwMode="auto">
              <a:xfrm>
                <a:off x="4066" y="2376"/>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Line 755">
                <a:extLst>
                  <a:ext uri="{FF2B5EF4-FFF2-40B4-BE49-F238E27FC236}">
                    <a16:creationId xmlns:a16="http://schemas.microsoft.com/office/drawing/2014/main" id="{674A0989-C9DD-4537-A443-1450944DA242}"/>
                  </a:ext>
                </a:extLst>
              </p:cNvPr>
              <p:cNvSpPr>
                <a:spLocks noChangeShapeType="1"/>
              </p:cNvSpPr>
              <p:nvPr/>
            </p:nvSpPr>
            <p:spPr bwMode="auto">
              <a:xfrm>
                <a:off x="4636" y="2376"/>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Rectangle 756">
                <a:extLst>
                  <a:ext uri="{FF2B5EF4-FFF2-40B4-BE49-F238E27FC236}">
                    <a16:creationId xmlns:a16="http://schemas.microsoft.com/office/drawing/2014/main" id="{FA7DB4FC-C780-4EB2-A621-4DDC8EBBA00A}"/>
                  </a:ext>
                </a:extLst>
              </p:cNvPr>
              <p:cNvSpPr>
                <a:spLocks noChangeArrowheads="1"/>
              </p:cNvSpPr>
              <p:nvPr/>
            </p:nvSpPr>
            <p:spPr bwMode="auto">
              <a:xfrm>
                <a:off x="4636" y="2376"/>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Line 757">
                <a:extLst>
                  <a:ext uri="{FF2B5EF4-FFF2-40B4-BE49-F238E27FC236}">
                    <a16:creationId xmlns:a16="http://schemas.microsoft.com/office/drawing/2014/main" id="{B83B1207-8395-4A5B-B249-238B9281715E}"/>
                  </a:ext>
                </a:extLst>
              </p:cNvPr>
              <p:cNvSpPr>
                <a:spLocks noChangeShapeType="1"/>
              </p:cNvSpPr>
              <p:nvPr/>
            </p:nvSpPr>
            <p:spPr bwMode="auto">
              <a:xfrm>
                <a:off x="4782" y="2376"/>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Rectangle 758">
                <a:extLst>
                  <a:ext uri="{FF2B5EF4-FFF2-40B4-BE49-F238E27FC236}">
                    <a16:creationId xmlns:a16="http://schemas.microsoft.com/office/drawing/2014/main" id="{C49B79B2-26BA-423B-94D5-9C576CE277B9}"/>
                  </a:ext>
                </a:extLst>
              </p:cNvPr>
              <p:cNvSpPr>
                <a:spLocks noChangeArrowheads="1"/>
              </p:cNvSpPr>
              <p:nvPr/>
            </p:nvSpPr>
            <p:spPr bwMode="auto">
              <a:xfrm>
                <a:off x="4782" y="2376"/>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Line 759">
                <a:extLst>
                  <a:ext uri="{FF2B5EF4-FFF2-40B4-BE49-F238E27FC236}">
                    <a16:creationId xmlns:a16="http://schemas.microsoft.com/office/drawing/2014/main" id="{A03DBB72-1969-4855-9008-69474C5A5621}"/>
                  </a:ext>
                </a:extLst>
              </p:cNvPr>
              <p:cNvSpPr>
                <a:spLocks noChangeShapeType="1"/>
              </p:cNvSpPr>
              <p:nvPr/>
            </p:nvSpPr>
            <p:spPr bwMode="auto">
              <a:xfrm>
                <a:off x="5064" y="2376"/>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Rectangle 760">
                <a:extLst>
                  <a:ext uri="{FF2B5EF4-FFF2-40B4-BE49-F238E27FC236}">
                    <a16:creationId xmlns:a16="http://schemas.microsoft.com/office/drawing/2014/main" id="{471A5E2A-FCE6-4AF5-ABB0-8EBEDDF2BC8A}"/>
                  </a:ext>
                </a:extLst>
              </p:cNvPr>
              <p:cNvSpPr>
                <a:spLocks noChangeArrowheads="1"/>
              </p:cNvSpPr>
              <p:nvPr/>
            </p:nvSpPr>
            <p:spPr bwMode="auto">
              <a:xfrm>
                <a:off x="5064" y="2376"/>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Line 761">
                <a:extLst>
                  <a:ext uri="{FF2B5EF4-FFF2-40B4-BE49-F238E27FC236}">
                    <a16:creationId xmlns:a16="http://schemas.microsoft.com/office/drawing/2014/main" id="{62BB0232-140E-4DE8-AB2E-8FAB16B487F7}"/>
                  </a:ext>
                </a:extLst>
              </p:cNvPr>
              <p:cNvSpPr>
                <a:spLocks noChangeShapeType="1"/>
              </p:cNvSpPr>
              <p:nvPr/>
            </p:nvSpPr>
            <p:spPr bwMode="auto">
              <a:xfrm>
                <a:off x="209" y="2448"/>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Rectangle 762">
                <a:extLst>
                  <a:ext uri="{FF2B5EF4-FFF2-40B4-BE49-F238E27FC236}">
                    <a16:creationId xmlns:a16="http://schemas.microsoft.com/office/drawing/2014/main" id="{137F577C-65AC-4C95-BF07-0E6074A518EF}"/>
                  </a:ext>
                </a:extLst>
              </p:cNvPr>
              <p:cNvSpPr>
                <a:spLocks noChangeArrowheads="1"/>
              </p:cNvSpPr>
              <p:nvPr/>
            </p:nvSpPr>
            <p:spPr bwMode="auto">
              <a:xfrm>
                <a:off x="209" y="2448"/>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Line 763">
                <a:extLst>
                  <a:ext uri="{FF2B5EF4-FFF2-40B4-BE49-F238E27FC236}">
                    <a16:creationId xmlns:a16="http://schemas.microsoft.com/office/drawing/2014/main" id="{BA64BC03-C847-41BF-BD7F-45FC7C37622C}"/>
                  </a:ext>
                </a:extLst>
              </p:cNvPr>
              <p:cNvSpPr>
                <a:spLocks noChangeShapeType="1"/>
              </p:cNvSpPr>
              <p:nvPr/>
            </p:nvSpPr>
            <p:spPr bwMode="auto">
              <a:xfrm>
                <a:off x="892" y="2448"/>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Rectangle 764">
                <a:extLst>
                  <a:ext uri="{FF2B5EF4-FFF2-40B4-BE49-F238E27FC236}">
                    <a16:creationId xmlns:a16="http://schemas.microsoft.com/office/drawing/2014/main" id="{1246943D-7B6A-44B4-9F1E-BC66B73A8D4E}"/>
                  </a:ext>
                </a:extLst>
              </p:cNvPr>
              <p:cNvSpPr>
                <a:spLocks noChangeArrowheads="1"/>
              </p:cNvSpPr>
              <p:nvPr/>
            </p:nvSpPr>
            <p:spPr bwMode="auto">
              <a:xfrm>
                <a:off x="892" y="2448"/>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Line 765">
                <a:extLst>
                  <a:ext uri="{FF2B5EF4-FFF2-40B4-BE49-F238E27FC236}">
                    <a16:creationId xmlns:a16="http://schemas.microsoft.com/office/drawing/2014/main" id="{E851F222-EC0F-4C78-8334-31A6F18E3054}"/>
                  </a:ext>
                </a:extLst>
              </p:cNvPr>
              <p:cNvSpPr>
                <a:spLocks noChangeShapeType="1"/>
              </p:cNvSpPr>
              <p:nvPr/>
            </p:nvSpPr>
            <p:spPr bwMode="auto">
              <a:xfrm>
                <a:off x="1565" y="2448"/>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Rectangle 766">
                <a:extLst>
                  <a:ext uri="{FF2B5EF4-FFF2-40B4-BE49-F238E27FC236}">
                    <a16:creationId xmlns:a16="http://schemas.microsoft.com/office/drawing/2014/main" id="{5110D9DD-18C0-4D0A-904E-967AC6DC26BE}"/>
                  </a:ext>
                </a:extLst>
              </p:cNvPr>
              <p:cNvSpPr>
                <a:spLocks noChangeArrowheads="1"/>
              </p:cNvSpPr>
              <p:nvPr/>
            </p:nvSpPr>
            <p:spPr bwMode="auto">
              <a:xfrm>
                <a:off x="1565" y="2448"/>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Line 767">
                <a:extLst>
                  <a:ext uri="{FF2B5EF4-FFF2-40B4-BE49-F238E27FC236}">
                    <a16:creationId xmlns:a16="http://schemas.microsoft.com/office/drawing/2014/main" id="{839E1B69-D60B-477E-BC2B-D250C69C18B4}"/>
                  </a:ext>
                </a:extLst>
              </p:cNvPr>
              <p:cNvSpPr>
                <a:spLocks noChangeShapeType="1"/>
              </p:cNvSpPr>
              <p:nvPr/>
            </p:nvSpPr>
            <p:spPr bwMode="auto">
              <a:xfrm>
                <a:off x="1838" y="2448"/>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Rectangle 768">
                <a:extLst>
                  <a:ext uri="{FF2B5EF4-FFF2-40B4-BE49-F238E27FC236}">
                    <a16:creationId xmlns:a16="http://schemas.microsoft.com/office/drawing/2014/main" id="{8C947CB7-B2AC-42D3-8D61-2D292C2FE173}"/>
                  </a:ext>
                </a:extLst>
              </p:cNvPr>
              <p:cNvSpPr>
                <a:spLocks noChangeArrowheads="1"/>
              </p:cNvSpPr>
              <p:nvPr/>
            </p:nvSpPr>
            <p:spPr bwMode="auto">
              <a:xfrm>
                <a:off x="1838" y="2448"/>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Line 769">
                <a:extLst>
                  <a:ext uri="{FF2B5EF4-FFF2-40B4-BE49-F238E27FC236}">
                    <a16:creationId xmlns:a16="http://schemas.microsoft.com/office/drawing/2014/main" id="{8119CD5D-579C-4CCA-AE3B-64FEB9BEB6B6}"/>
                  </a:ext>
                </a:extLst>
              </p:cNvPr>
              <p:cNvSpPr>
                <a:spLocks noChangeShapeType="1"/>
              </p:cNvSpPr>
              <p:nvPr/>
            </p:nvSpPr>
            <p:spPr bwMode="auto">
              <a:xfrm>
                <a:off x="2681" y="2448"/>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Rectangle 770">
                <a:extLst>
                  <a:ext uri="{FF2B5EF4-FFF2-40B4-BE49-F238E27FC236}">
                    <a16:creationId xmlns:a16="http://schemas.microsoft.com/office/drawing/2014/main" id="{2A32BBD6-3143-4457-AFE8-A20088B58C33}"/>
                  </a:ext>
                </a:extLst>
              </p:cNvPr>
              <p:cNvSpPr>
                <a:spLocks noChangeArrowheads="1"/>
              </p:cNvSpPr>
              <p:nvPr/>
            </p:nvSpPr>
            <p:spPr bwMode="auto">
              <a:xfrm>
                <a:off x="2681" y="2448"/>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Line 771">
                <a:extLst>
                  <a:ext uri="{FF2B5EF4-FFF2-40B4-BE49-F238E27FC236}">
                    <a16:creationId xmlns:a16="http://schemas.microsoft.com/office/drawing/2014/main" id="{B539CD67-A9DE-4096-A7AD-0E6E446A4256}"/>
                  </a:ext>
                </a:extLst>
              </p:cNvPr>
              <p:cNvSpPr>
                <a:spLocks noChangeShapeType="1"/>
              </p:cNvSpPr>
              <p:nvPr/>
            </p:nvSpPr>
            <p:spPr bwMode="auto">
              <a:xfrm>
                <a:off x="2978" y="2448"/>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Rectangle 772">
                <a:extLst>
                  <a:ext uri="{FF2B5EF4-FFF2-40B4-BE49-F238E27FC236}">
                    <a16:creationId xmlns:a16="http://schemas.microsoft.com/office/drawing/2014/main" id="{C2636359-5FF0-46C3-BF05-0DF1D8AE6D42}"/>
                  </a:ext>
                </a:extLst>
              </p:cNvPr>
              <p:cNvSpPr>
                <a:spLocks noChangeArrowheads="1"/>
              </p:cNvSpPr>
              <p:nvPr/>
            </p:nvSpPr>
            <p:spPr bwMode="auto">
              <a:xfrm>
                <a:off x="2978" y="2448"/>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Line 773">
                <a:extLst>
                  <a:ext uri="{FF2B5EF4-FFF2-40B4-BE49-F238E27FC236}">
                    <a16:creationId xmlns:a16="http://schemas.microsoft.com/office/drawing/2014/main" id="{A75AB977-FFF8-4398-B362-186F8FCC0F90}"/>
                  </a:ext>
                </a:extLst>
              </p:cNvPr>
              <p:cNvSpPr>
                <a:spLocks noChangeShapeType="1"/>
              </p:cNvSpPr>
              <p:nvPr/>
            </p:nvSpPr>
            <p:spPr bwMode="auto">
              <a:xfrm>
                <a:off x="3939" y="2448"/>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Rectangle 774">
                <a:extLst>
                  <a:ext uri="{FF2B5EF4-FFF2-40B4-BE49-F238E27FC236}">
                    <a16:creationId xmlns:a16="http://schemas.microsoft.com/office/drawing/2014/main" id="{5672A110-0BD1-4FB2-9AD7-9A7AD5C51C5E}"/>
                  </a:ext>
                </a:extLst>
              </p:cNvPr>
              <p:cNvSpPr>
                <a:spLocks noChangeArrowheads="1"/>
              </p:cNvSpPr>
              <p:nvPr/>
            </p:nvSpPr>
            <p:spPr bwMode="auto">
              <a:xfrm>
                <a:off x="3939" y="2448"/>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Line 775">
                <a:extLst>
                  <a:ext uri="{FF2B5EF4-FFF2-40B4-BE49-F238E27FC236}">
                    <a16:creationId xmlns:a16="http://schemas.microsoft.com/office/drawing/2014/main" id="{3DE87637-C98C-40C6-A9CD-A0C863EC43CB}"/>
                  </a:ext>
                </a:extLst>
              </p:cNvPr>
              <p:cNvSpPr>
                <a:spLocks noChangeShapeType="1"/>
              </p:cNvSpPr>
              <p:nvPr/>
            </p:nvSpPr>
            <p:spPr bwMode="auto">
              <a:xfrm>
                <a:off x="4066" y="2448"/>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Rectangle 776">
                <a:extLst>
                  <a:ext uri="{FF2B5EF4-FFF2-40B4-BE49-F238E27FC236}">
                    <a16:creationId xmlns:a16="http://schemas.microsoft.com/office/drawing/2014/main" id="{F944B3DC-3D17-46F1-81C3-3C53B8BE5ACD}"/>
                  </a:ext>
                </a:extLst>
              </p:cNvPr>
              <p:cNvSpPr>
                <a:spLocks noChangeArrowheads="1"/>
              </p:cNvSpPr>
              <p:nvPr/>
            </p:nvSpPr>
            <p:spPr bwMode="auto">
              <a:xfrm>
                <a:off x="4066" y="2448"/>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Line 777">
                <a:extLst>
                  <a:ext uri="{FF2B5EF4-FFF2-40B4-BE49-F238E27FC236}">
                    <a16:creationId xmlns:a16="http://schemas.microsoft.com/office/drawing/2014/main" id="{849DC479-D427-49B8-830C-5906027E815A}"/>
                  </a:ext>
                </a:extLst>
              </p:cNvPr>
              <p:cNvSpPr>
                <a:spLocks noChangeShapeType="1"/>
              </p:cNvSpPr>
              <p:nvPr/>
            </p:nvSpPr>
            <p:spPr bwMode="auto">
              <a:xfrm>
                <a:off x="4636" y="2448"/>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Rectangle 778">
                <a:extLst>
                  <a:ext uri="{FF2B5EF4-FFF2-40B4-BE49-F238E27FC236}">
                    <a16:creationId xmlns:a16="http://schemas.microsoft.com/office/drawing/2014/main" id="{F309C585-95EC-4C85-AAC7-50FA35EFCC42}"/>
                  </a:ext>
                </a:extLst>
              </p:cNvPr>
              <p:cNvSpPr>
                <a:spLocks noChangeArrowheads="1"/>
              </p:cNvSpPr>
              <p:nvPr/>
            </p:nvSpPr>
            <p:spPr bwMode="auto">
              <a:xfrm>
                <a:off x="4636" y="2448"/>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Line 779">
                <a:extLst>
                  <a:ext uri="{FF2B5EF4-FFF2-40B4-BE49-F238E27FC236}">
                    <a16:creationId xmlns:a16="http://schemas.microsoft.com/office/drawing/2014/main" id="{0A2C3CC9-1AFF-4537-ACC6-967862F65EB7}"/>
                  </a:ext>
                </a:extLst>
              </p:cNvPr>
              <p:cNvSpPr>
                <a:spLocks noChangeShapeType="1"/>
              </p:cNvSpPr>
              <p:nvPr/>
            </p:nvSpPr>
            <p:spPr bwMode="auto">
              <a:xfrm>
                <a:off x="4782" y="2448"/>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Rectangle 780">
                <a:extLst>
                  <a:ext uri="{FF2B5EF4-FFF2-40B4-BE49-F238E27FC236}">
                    <a16:creationId xmlns:a16="http://schemas.microsoft.com/office/drawing/2014/main" id="{0972620B-E9DB-4113-90FF-DF254C709A96}"/>
                  </a:ext>
                </a:extLst>
              </p:cNvPr>
              <p:cNvSpPr>
                <a:spLocks noChangeArrowheads="1"/>
              </p:cNvSpPr>
              <p:nvPr/>
            </p:nvSpPr>
            <p:spPr bwMode="auto">
              <a:xfrm>
                <a:off x="4782" y="2448"/>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Line 781">
                <a:extLst>
                  <a:ext uri="{FF2B5EF4-FFF2-40B4-BE49-F238E27FC236}">
                    <a16:creationId xmlns:a16="http://schemas.microsoft.com/office/drawing/2014/main" id="{C9C243E8-2470-40B3-B1BA-6C7D5DE1682D}"/>
                  </a:ext>
                </a:extLst>
              </p:cNvPr>
              <p:cNvSpPr>
                <a:spLocks noChangeShapeType="1"/>
              </p:cNvSpPr>
              <p:nvPr/>
            </p:nvSpPr>
            <p:spPr bwMode="auto">
              <a:xfrm>
                <a:off x="5064" y="2448"/>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Rectangle 782">
                <a:extLst>
                  <a:ext uri="{FF2B5EF4-FFF2-40B4-BE49-F238E27FC236}">
                    <a16:creationId xmlns:a16="http://schemas.microsoft.com/office/drawing/2014/main" id="{D53F9329-7E89-41CA-9333-1D0CD00AC14D}"/>
                  </a:ext>
                </a:extLst>
              </p:cNvPr>
              <p:cNvSpPr>
                <a:spLocks noChangeArrowheads="1"/>
              </p:cNvSpPr>
              <p:nvPr/>
            </p:nvSpPr>
            <p:spPr bwMode="auto">
              <a:xfrm>
                <a:off x="5064" y="2448"/>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Line 783">
                <a:extLst>
                  <a:ext uri="{FF2B5EF4-FFF2-40B4-BE49-F238E27FC236}">
                    <a16:creationId xmlns:a16="http://schemas.microsoft.com/office/drawing/2014/main" id="{2054F1E9-AD64-4B61-BA05-C485923A9086}"/>
                  </a:ext>
                </a:extLst>
              </p:cNvPr>
              <p:cNvSpPr>
                <a:spLocks noChangeShapeType="1"/>
              </p:cNvSpPr>
              <p:nvPr/>
            </p:nvSpPr>
            <p:spPr bwMode="auto">
              <a:xfrm>
                <a:off x="209" y="2520"/>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Rectangle 784">
                <a:extLst>
                  <a:ext uri="{FF2B5EF4-FFF2-40B4-BE49-F238E27FC236}">
                    <a16:creationId xmlns:a16="http://schemas.microsoft.com/office/drawing/2014/main" id="{E4BAADBF-0EE2-4F4A-8126-2B0C423D7ED7}"/>
                  </a:ext>
                </a:extLst>
              </p:cNvPr>
              <p:cNvSpPr>
                <a:spLocks noChangeArrowheads="1"/>
              </p:cNvSpPr>
              <p:nvPr/>
            </p:nvSpPr>
            <p:spPr bwMode="auto">
              <a:xfrm>
                <a:off x="209" y="2520"/>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Line 785">
                <a:extLst>
                  <a:ext uri="{FF2B5EF4-FFF2-40B4-BE49-F238E27FC236}">
                    <a16:creationId xmlns:a16="http://schemas.microsoft.com/office/drawing/2014/main" id="{44FBB134-4867-4E93-A1E4-072A661793BB}"/>
                  </a:ext>
                </a:extLst>
              </p:cNvPr>
              <p:cNvSpPr>
                <a:spLocks noChangeShapeType="1"/>
              </p:cNvSpPr>
              <p:nvPr/>
            </p:nvSpPr>
            <p:spPr bwMode="auto">
              <a:xfrm>
                <a:off x="892" y="2520"/>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Rectangle 786">
                <a:extLst>
                  <a:ext uri="{FF2B5EF4-FFF2-40B4-BE49-F238E27FC236}">
                    <a16:creationId xmlns:a16="http://schemas.microsoft.com/office/drawing/2014/main" id="{2BE79CEA-0538-44E6-97CF-ACAAE3852FDD}"/>
                  </a:ext>
                </a:extLst>
              </p:cNvPr>
              <p:cNvSpPr>
                <a:spLocks noChangeArrowheads="1"/>
              </p:cNvSpPr>
              <p:nvPr/>
            </p:nvSpPr>
            <p:spPr bwMode="auto">
              <a:xfrm>
                <a:off x="892" y="2520"/>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Line 787">
                <a:extLst>
                  <a:ext uri="{FF2B5EF4-FFF2-40B4-BE49-F238E27FC236}">
                    <a16:creationId xmlns:a16="http://schemas.microsoft.com/office/drawing/2014/main" id="{1622AA3A-894E-4C92-9AF2-645D0BFAF54F}"/>
                  </a:ext>
                </a:extLst>
              </p:cNvPr>
              <p:cNvSpPr>
                <a:spLocks noChangeShapeType="1"/>
              </p:cNvSpPr>
              <p:nvPr/>
            </p:nvSpPr>
            <p:spPr bwMode="auto">
              <a:xfrm>
                <a:off x="1565" y="2520"/>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Rectangle 788">
                <a:extLst>
                  <a:ext uri="{FF2B5EF4-FFF2-40B4-BE49-F238E27FC236}">
                    <a16:creationId xmlns:a16="http://schemas.microsoft.com/office/drawing/2014/main" id="{3871E192-A9BF-4E7F-8F1C-DB99D93356A9}"/>
                  </a:ext>
                </a:extLst>
              </p:cNvPr>
              <p:cNvSpPr>
                <a:spLocks noChangeArrowheads="1"/>
              </p:cNvSpPr>
              <p:nvPr/>
            </p:nvSpPr>
            <p:spPr bwMode="auto">
              <a:xfrm>
                <a:off x="1565" y="2520"/>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Line 789">
                <a:extLst>
                  <a:ext uri="{FF2B5EF4-FFF2-40B4-BE49-F238E27FC236}">
                    <a16:creationId xmlns:a16="http://schemas.microsoft.com/office/drawing/2014/main" id="{42297326-75D0-4880-938E-733AC6280CD8}"/>
                  </a:ext>
                </a:extLst>
              </p:cNvPr>
              <p:cNvSpPr>
                <a:spLocks noChangeShapeType="1"/>
              </p:cNvSpPr>
              <p:nvPr/>
            </p:nvSpPr>
            <p:spPr bwMode="auto">
              <a:xfrm>
                <a:off x="1838" y="2520"/>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Rectangle 790">
                <a:extLst>
                  <a:ext uri="{FF2B5EF4-FFF2-40B4-BE49-F238E27FC236}">
                    <a16:creationId xmlns:a16="http://schemas.microsoft.com/office/drawing/2014/main" id="{3CABF32F-DFD6-4E15-B034-8D843E18B8B2}"/>
                  </a:ext>
                </a:extLst>
              </p:cNvPr>
              <p:cNvSpPr>
                <a:spLocks noChangeArrowheads="1"/>
              </p:cNvSpPr>
              <p:nvPr/>
            </p:nvSpPr>
            <p:spPr bwMode="auto">
              <a:xfrm>
                <a:off x="1838" y="2520"/>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Line 791">
                <a:extLst>
                  <a:ext uri="{FF2B5EF4-FFF2-40B4-BE49-F238E27FC236}">
                    <a16:creationId xmlns:a16="http://schemas.microsoft.com/office/drawing/2014/main" id="{1BC7807A-2AF8-48DD-8D5E-FAA707FC1569}"/>
                  </a:ext>
                </a:extLst>
              </p:cNvPr>
              <p:cNvSpPr>
                <a:spLocks noChangeShapeType="1"/>
              </p:cNvSpPr>
              <p:nvPr/>
            </p:nvSpPr>
            <p:spPr bwMode="auto">
              <a:xfrm>
                <a:off x="2681" y="2520"/>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Rectangle 792">
                <a:extLst>
                  <a:ext uri="{FF2B5EF4-FFF2-40B4-BE49-F238E27FC236}">
                    <a16:creationId xmlns:a16="http://schemas.microsoft.com/office/drawing/2014/main" id="{2DD50331-4F84-4A47-BA24-354B07FB0FF3}"/>
                  </a:ext>
                </a:extLst>
              </p:cNvPr>
              <p:cNvSpPr>
                <a:spLocks noChangeArrowheads="1"/>
              </p:cNvSpPr>
              <p:nvPr/>
            </p:nvSpPr>
            <p:spPr bwMode="auto">
              <a:xfrm>
                <a:off x="2681" y="2520"/>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Line 793">
                <a:extLst>
                  <a:ext uri="{FF2B5EF4-FFF2-40B4-BE49-F238E27FC236}">
                    <a16:creationId xmlns:a16="http://schemas.microsoft.com/office/drawing/2014/main" id="{77E70C01-11DD-431A-8E3B-072626086D51}"/>
                  </a:ext>
                </a:extLst>
              </p:cNvPr>
              <p:cNvSpPr>
                <a:spLocks noChangeShapeType="1"/>
              </p:cNvSpPr>
              <p:nvPr/>
            </p:nvSpPr>
            <p:spPr bwMode="auto">
              <a:xfrm>
                <a:off x="2978" y="2520"/>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Rectangle 794">
                <a:extLst>
                  <a:ext uri="{FF2B5EF4-FFF2-40B4-BE49-F238E27FC236}">
                    <a16:creationId xmlns:a16="http://schemas.microsoft.com/office/drawing/2014/main" id="{93570A6E-C8E9-4F4B-B877-C8F3DD6B267B}"/>
                  </a:ext>
                </a:extLst>
              </p:cNvPr>
              <p:cNvSpPr>
                <a:spLocks noChangeArrowheads="1"/>
              </p:cNvSpPr>
              <p:nvPr/>
            </p:nvSpPr>
            <p:spPr bwMode="auto">
              <a:xfrm>
                <a:off x="2978" y="2520"/>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Line 795">
                <a:extLst>
                  <a:ext uri="{FF2B5EF4-FFF2-40B4-BE49-F238E27FC236}">
                    <a16:creationId xmlns:a16="http://schemas.microsoft.com/office/drawing/2014/main" id="{71A7617C-C555-4241-8FC2-45224645016D}"/>
                  </a:ext>
                </a:extLst>
              </p:cNvPr>
              <p:cNvSpPr>
                <a:spLocks noChangeShapeType="1"/>
              </p:cNvSpPr>
              <p:nvPr/>
            </p:nvSpPr>
            <p:spPr bwMode="auto">
              <a:xfrm>
                <a:off x="3939" y="2520"/>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Rectangle 796">
                <a:extLst>
                  <a:ext uri="{FF2B5EF4-FFF2-40B4-BE49-F238E27FC236}">
                    <a16:creationId xmlns:a16="http://schemas.microsoft.com/office/drawing/2014/main" id="{51229A9C-4A97-42C4-88A6-33980B4A9F68}"/>
                  </a:ext>
                </a:extLst>
              </p:cNvPr>
              <p:cNvSpPr>
                <a:spLocks noChangeArrowheads="1"/>
              </p:cNvSpPr>
              <p:nvPr/>
            </p:nvSpPr>
            <p:spPr bwMode="auto">
              <a:xfrm>
                <a:off x="3939" y="2520"/>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Line 797">
                <a:extLst>
                  <a:ext uri="{FF2B5EF4-FFF2-40B4-BE49-F238E27FC236}">
                    <a16:creationId xmlns:a16="http://schemas.microsoft.com/office/drawing/2014/main" id="{33C9E48F-088E-4405-8A64-9613B9ADC624}"/>
                  </a:ext>
                </a:extLst>
              </p:cNvPr>
              <p:cNvSpPr>
                <a:spLocks noChangeShapeType="1"/>
              </p:cNvSpPr>
              <p:nvPr/>
            </p:nvSpPr>
            <p:spPr bwMode="auto">
              <a:xfrm>
                <a:off x="4066" y="2520"/>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Rectangle 798">
                <a:extLst>
                  <a:ext uri="{FF2B5EF4-FFF2-40B4-BE49-F238E27FC236}">
                    <a16:creationId xmlns:a16="http://schemas.microsoft.com/office/drawing/2014/main" id="{37538E21-CC48-486D-A224-CD1D31F5C1A5}"/>
                  </a:ext>
                </a:extLst>
              </p:cNvPr>
              <p:cNvSpPr>
                <a:spLocks noChangeArrowheads="1"/>
              </p:cNvSpPr>
              <p:nvPr/>
            </p:nvSpPr>
            <p:spPr bwMode="auto">
              <a:xfrm>
                <a:off x="4066" y="2520"/>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Line 799">
                <a:extLst>
                  <a:ext uri="{FF2B5EF4-FFF2-40B4-BE49-F238E27FC236}">
                    <a16:creationId xmlns:a16="http://schemas.microsoft.com/office/drawing/2014/main" id="{1C1D1446-07BE-4E12-9889-E875C473E7F7}"/>
                  </a:ext>
                </a:extLst>
              </p:cNvPr>
              <p:cNvSpPr>
                <a:spLocks noChangeShapeType="1"/>
              </p:cNvSpPr>
              <p:nvPr/>
            </p:nvSpPr>
            <p:spPr bwMode="auto">
              <a:xfrm>
                <a:off x="4636" y="2520"/>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Rectangle 800">
                <a:extLst>
                  <a:ext uri="{FF2B5EF4-FFF2-40B4-BE49-F238E27FC236}">
                    <a16:creationId xmlns:a16="http://schemas.microsoft.com/office/drawing/2014/main" id="{E3D06CF5-C734-4761-8421-380DBC451A1C}"/>
                  </a:ext>
                </a:extLst>
              </p:cNvPr>
              <p:cNvSpPr>
                <a:spLocks noChangeArrowheads="1"/>
              </p:cNvSpPr>
              <p:nvPr/>
            </p:nvSpPr>
            <p:spPr bwMode="auto">
              <a:xfrm>
                <a:off x="4636" y="2520"/>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Line 801">
                <a:extLst>
                  <a:ext uri="{FF2B5EF4-FFF2-40B4-BE49-F238E27FC236}">
                    <a16:creationId xmlns:a16="http://schemas.microsoft.com/office/drawing/2014/main" id="{7AC2B77F-8285-4FBF-BB70-059039F01F0B}"/>
                  </a:ext>
                </a:extLst>
              </p:cNvPr>
              <p:cNvSpPr>
                <a:spLocks noChangeShapeType="1"/>
              </p:cNvSpPr>
              <p:nvPr/>
            </p:nvSpPr>
            <p:spPr bwMode="auto">
              <a:xfrm>
                <a:off x="4782" y="2520"/>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Rectangle 802">
                <a:extLst>
                  <a:ext uri="{FF2B5EF4-FFF2-40B4-BE49-F238E27FC236}">
                    <a16:creationId xmlns:a16="http://schemas.microsoft.com/office/drawing/2014/main" id="{48B017EE-4546-4AB7-A771-81C76E8D0BB2}"/>
                  </a:ext>
                </a:extLst>
              </p:cNvPr>
              <p:cNvSpPr>
                <a:spLocks noChangeArrowheads="1"/>
              </p:cNvSpPr>
              <p:nvPr/>
            </p:nvSpPr>
            <p:spPr bwMode="auto">
              <a:xfrm>
                <a:off x="4782" y="2520"/>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Line 803">
                <a:extLst>
                  <a:ext uri="{FF2B5EF4-FFF2-40B4-BE49-F238E27FC236}">
                    <a16:creationId xmlns:a16="http://schemas.microsoft.com/office/drawing/2014/main" id="{F6621316-5335-4E8A-AE10-71C051043635}"/>
                  </a:ext>
                </a:extLst>
              </p:cNvPr>
              <p:cNvSpPr>
                <a:spLocks noChangeShapeType="1"/>
              </p:cNvSpPr>
              <p:nvPr/>
            </p:nvSpPr>
            <p:spPr bwMode="auto">
              <a:xfrm>
                <a:off x="5064" y="2520"/>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Rectangle 804">
                <a:extLst>
                  <a:ext uri="{FF2B5EF4-FFF2-40B4-BE49-F238E27FC236}">
                    <a16:creationId xmlns:a16="http://schemas.microsoft.com/office/drawing/2014/main" id="{A60F767F-4648-4630-90A3-0A89EA78A680}"/>
                  </a:ext>
                </a:extLst>
              </p:cNvPr>
              <p:cNvSpPr>
                <a:spLocks noChangeArrowheads="1"/>
              </p:cNvSpPr>
              <p:nvPr/>
            </p:nvSpPr>
            <p:spPr bwMode="auto">
              <a:xfrm>
                <a:off x="5064" y="2520"/>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Line 805">
                <a:extLst>
                  <a:ext uri="{FF2B5EF4-FFF2-40B4-BE49-F238E27FC236}">
                    <a16:creationId xmlns:a16="http://schemas.microsoft.com/office/drawing/2014/main" id="{9AF459B7-F3B6-4F26-A4EE-233B86E33F97}"/>
                  </a:ext>
                </a:extLst>
              </p:cNvPr>
              <p:cNvSpPr>
                <a:spLocks noChangeShapeType="1"/>
              </p:cNvSpPr>
              <p:nvPr/>
            </p:nvSpPr>
            <p:spPr bwMode="auto">
              <a:xfrm>
                <a:off x="209" y="2591"/>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Rectangle 806">
                <a:extLst>
                  <a:ext uri="{FF2B5EF4-FFF2-40B4-BE49-F238E27FC236}">
                    <a16:creationId xmlns:a16="http://schemas.microsoft.com/office/drawing/2014/main" id="{EFFDC629-DB02-41E9-9FF3-16146D66A9FD}"/>
                  </a:ext>
                </a:extLst>
              </p:cNvPr>
              <p:cNvSpPr>
                <a:spLocks noChangeArrowheads="1"/>
              </p:cNvSpPr>
              <p:nvPr/>
            </p:nvSpPr>
            <p:spPr bwMode="auto">
              <a:xfrm>
                <a:off x="209" y="2591"/>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Line 807">
                <a:extLst>
                  <a:ext uri="{FF2B5EF4-FFF2-40B4-BE49-F238E27FC236}">
                    <a16:creationId xmlns:a16="http://schemas.microsoft.com/office/drawing/2014/main" id="{7D8412CF-3790-4E62-A270-2FE1B42EE8DC}"/>
                  </a:ext>
                </a:extLst>
              </p:cNvPr>
              <p:cNvSpPr>
                <a:spLocks noChangeShapeType="1"/>
              </p:cNvSpPr>
              <p:nvPr/>
            </p:nvSpPr>
            <p:spPr bwMode="auto">
              <a:xfrm>
                <a:off x="892" y="2591"/>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009">
              <a:extLst>
                <a:ext uri="{FF2B5EF4-FFF2-40B4-BE49-F238E27FC236}">
                  <a16:creationId xmlns:a16="http://schemas.microsoft.com/office/drawing/2014/main" id="{BE50144D-62E3-4829-B9B2-E010966BCBE7}"/>
                </a:ext>
              </a:extLst>
            </p:cNvPr>
            <p:cNvGrpSpPr>
              <a:grpSpLocks/>
            </p:cNvGrpSpPr>
            <p:nvPr/>
          </p:nvGrpSpPr>
          <p:grpSpPr bwMode="auto">
            <a:xfrm>
              <a:off x="209" y="2591"/>
              <a:ext cx="5166" cy="1343"/>
              <a:chOff x="209" y="2591"/>
              <a:chExt cx="5166" cy="1343"/>
            </a:xfrm>
          </p:grpSpPr>
          <p:sp>
            <p:nvSpPr>
              <p:cNvPr id="289" name="Rectangle 809">
                <a:extLst>
                  <a:ext uri="{FF2B5EF4-FFF2-40B4-BE49-F238E27FC236}">
                    <a16:creationId xmlns:a16="http://schemas.microsoft.com/office/drawing/2014/main" id="{38142897-ADD1-40BD-9456-BA050CDD9655}"/>
                  </a:ext>
                </a:extLst>
              </p:cNvPr>
              <p:cNvSpPr>
                <a:spLocks noChangeArrowheads="1"/>
              </p:cNvSpPr>
              <p:nvPr/>
            </p:nvSpPr>
            <p:spPr bwMode="auto">
              <a:xfrm>
                <a:off x="892" y="2591"/>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Line 810">
                <a:extLst>
                  <a:ext uri="{FF2B5EF4-FFF2-40B4-BE49-F238E27FC236}">
                    <a16:creationId xmlns:a16="http://schemas.microsoft.com/office/drawing/2014/main" id="{08DC6F8B-9C42-437F-ABA6-716332950900}"/>
                  </a:ext>
                </a:extLst>
              </p:cNvPr>
              <p:cNvSpPr>
                <a:spLocks noChangeShapeType="1"/>
              </p:cNvSpPr>
              <p:nvPr/>
            </p:nvSpPr>
            <p:spPr bwMode="auto">
              <a:xfrm>
                <a:off x="1565" y="2591"/>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Rectangle 811">
                <a:extLst>
                  <a:ext uri="{FF2B5EF4-FFF2-40B4-BE49-F238E27FC236}">
                    <a16:creationId xmlns:a16="http://schemas.microsoft.com/office/drawing/2014/main" id="{020880D5-0D1D-4A76-90DF-5B4D7BF777E3}"/>
                  </a:ext>
                </a:extLst>
              </p:cNvPr>
              <p:cNvSpPr>
                <a:spLocks noChangeArrowheads="1"/>
              </p:cNvSpPr>
              <p:nvPr/>
            </p:nvSpPr>
            <p:spPr bwMode="auto">
              <a:xfrm>
                <a:off x="1565" y="2591"/>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Line 812">
                <a:extLst>
                  <a:ext uri="{FF2B5EF4-FFF2-40B4-BE49-F238E27FC236}">
                    <a16:creationId xmlns:a16="http://schemas.microsoft.com/office/drawing/2014/main" id="{EA4F0BEB-E9D1-4023-837E-65B364ABDD23}"/>
                  </a:ext>
                </a:extLst>
              </p:cNvPr>
              <p:cNvSpPr>
                <a:spLocks noChangeShapeType="1"/>
              </p:cNvSpPr>
              <p:nvPr/>
            </p:nvSpPr>
            <p:spPr bwMode="auto">
              <a:xfrm>
                <a:off x="1838" y="2591"/>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813">
                <a:extLst>
                  <a:ext uri="{FF2B5EF4-FFF2-40B4-BE49-F238E27FC236}">
                    <a16:creationId xmlns:a16="http://schemas.microsoft.com/office/drawing/2014/main" id="{3FA3E4CB-39F5-4616-8055-65A798244A1D}"/>
                  </a:ext>
                </a:extLst>
              </p:cNvPr>
              <p:cNvSpPr>
                <a:spLocks noChangeArrowheads="1"/>
              </p:cNvSpPr>
              <p:nvPr/>
            </p:nvSpPr>
            <p:spPr bwMode="auto">
              <a:xfrm>
                <a:off x="1838" y="2591"/>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Line 814">
                <a:extLst>
                  <a:ext uri="{FF2B5EF4-FFF2-40B4-BE49-F238E27FC236}">
                    <a16:creationId xmlns:a16="http://schemas.microsoft.com/office/drawing/2014/main" id="{B6C655AE-5A32-4610-BD4B-4F3E600B97CD}"/>
                  </a:ext>
                </a:extLst>
              </p:cNvPr>
              <p:cNvSpPr>
                <a:spLocks noChangeShapeType="1"/>
              </p:cNvSpPr>
              <p:nvPr/>
            </p:nvSpPr>
            <p:spPr bwMode="auto">
              <a:xfrm>
                <a:off x="2681" y="2591"/>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815">
                <a:extLst>
                  <a:ext uri="{FF2B5EF4-FFF2-40B4-BE49-F238E27FC236}">
                    <a16:creationId xmlns:a16="http://schemas.microsoft.com/office/drawing/2014/main" id="{879818BE-C0EC-470C-9103-879B2C3E0CF2}"/>
                  </a:ext>
                </a:extLst>
              </p:cNvPr>
              <p:cNvSpPr>
                <a:spLocks noChangeArrowheads="1"/>
              </p:cNvSpPr>
              <p:nvPr/>
            </p:nvSpPr>
            <p:spPr bwMode="auto">
              <a:xfrm>
                <a:off x="2681" y="2591"/>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Line 816">
                <a:extLst>
                  <a:ext uri="{FF2B5EF4-FFF2-40B4-BE49-F238E27FC236}">
                    <a16:creationId xmlns:a16="http://schemas.microsoft.com/office/drawing/2014/main" id="{22379E8C-23AA-4EED-AD1E-D979444A8961}"/>
                  </a:ext>
                </a:extLst>
              </p:cNvPr>
              <p:cNvSpPr>
                <a:spLocks noChangeShapeType="1"/>
              </p:cNvSpPr>
              <p:nvPr/>
            </p:nvSpPr>
            <p:spPr bwMode="auto">
              <a:xfrm>
                <a:off x="2978" y="2591"/>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Rectangle 817">
                <a:extLst>
                  <a:ext uri="{FF2B5EF4-FFF2-40B4-BE49-F238E27FC236}">
                    <a16:creationId xmlns:a16="http://schemas.microsoft.com/office/drawing/2014/main" id="{FB267B10-82CB-48FF-A83A-BDABD24390F9}"/>
                  </a:ext>
                </a:extLst>
              </p:cNvPr>
              <p:cNvSpPr>
                <a:spLocks noChangeArrowheads="1"/>
              </p:cNvSpPr>
              <p:nvPr/>
            </p:nvSpPr>
            <p:spPr bwMode="auto">
              <a:xfrm>
                <a:off x="2978" y="2591"/>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Line 818">
                <a:extLst>
                  <a:ext uri="{FF2B5EF4-FFF2-40B4-BE49-F238E27FC236}">
                    <a16:creationId xmlns:a16="http://schemas.microsoft.com/office/drawing/2014/main" id="{56CA0D85-0E40-4050-9A75-C88E52FC7D82}"/>
                  </a:ext>
                </a:extLst>
              </p:cNvPr>
              <p:cNvSpPr>
                <a:spLocks noChangeShapeType="1"/>
              </p:cNvSpPr>
              <p:nvPr/>
            </p:nvSpPr>
            <p:spPr bwMode="auto">
              <a:xfrm>
                <a:off x="3939" y="2591"/>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819">
                <a:extLst>
                  <a:ext uri="{FF2B5EF4-FFF2-40B4-BE49-F238E27FC236}">
                    <a16:creationId xmlns:a16="http://schemas.microsoft.com/office/drawing/2014/main" id="{0A38C119-8167-4503-BE25-C289F6552A9D}"/>
                  </a:ext>
                </a:extLst>
              </p:cNvPr>
              <p:cNvSpPr>
                <a:spLocks noChangeArrowheads="1"/>
              </p:cNvSpPr>
              <p:nvPr/>
            </p:nvSpPr>
            <p:spPr bwMode="auto">
              <a:xfrm>
                <a:off x="3939" y="2591"/>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Line 820">
                <a:extLst>
                  <a:ext uri="{FF2B5EF4-FFF2-40B4-BE49-F238E27FC236}">
                    <a16:creationId xmlns:a16="http://schemas.microsoft.com/office/drawing/2014/main" id="{86E17191-049D-418F-ACC7-AF836888DBD6}"/>
                  </a:ext>
                </a:extLst>
              </p:cNvPr>
              <p:cNvSpPr>
                <a:spLocks noChangeShapeType="1"/>
              </p:cNvSpPr>
              <p:nvPr/>
            </p:nvSpPr>
            <p:spPr bwMode="auto">
              <a:xfrm>
                <a:off x="4066" y="2591"/>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Rectangle 821">
                <a:extLst>
                  <a:ext uri="{FF2B5EF4-FFF2-40B4-BE49-F238E27FC236}">
                    <a16:creationId xmlns:a16="http://schemas.microsoft.com/office/drawing/2014/main" id="{57F04D2E-A14B-4600-9FBF-569F6A6C167C}"/>
                  </a:ext>
                </a:extLst>
              </p:cNvPr>
              <p:cNvSpPr>
                <a:spLocks noChangeArrowheads="1"/>
              </p:cNvSpPr>
              <p:nvPr/>
            </p:nvSpPr>
            <p:spPr bwMode="auto">
              <a:xfrm>
                <a:off x="4066" y="2591"/>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822">
                <a:extLst>
                  <a:ext uri="{FF2B5EF4-FFF2-40B4-BE49-F238E27FC236}">
                    <a16:creationId xmlns:a16="http://schemas.microsoft.com/office/drawing/2014/main" id="{306AB402-CA10-4FA2-8D98-0D4AFF52F53B}"/>
                  </a:ext>
                </a:extLst>
              </p:cNvPr>
              <p:cNvSpPr>
                <a:spLocks noChangeShapeType="1"/>
              </p:cNvSpPr>
              <p:nvPr/>
            </p:nvSpPr>
            <p:spPr bwMode="auto">
              <a:xfrm>
                <a:off x="4636" y="2591"/>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823">
                <a:extLst>
                  <a:ext uri="{FF2B5EF4-FFF2-40B4-BE49-F238E27FC236}">
                    <a16:creationId xmlns:a16="http://schemas.microsoft.com/office/drawing/2014/main" id="{55D1EC18-117F-456D-BFE4-A08957B11FE6}"/>
                  </a:ext>
                </a:extLst>
              </p:cNvPr>
              <p:cNvSpPr>
                <a:spLocks noChangeArrowheads="1"/>
              </p:cNvSpPr>
              <p:nvPr/>
            </p:nvSpPr>
            <p:spPr bwMode="auto">
              <a:xfrm>
                <a:off x="4636" y="2591"/>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824">
                <a:extLst>
                  <a:ext uri="{FF2B5EF4-FFF2-40B4-BE49-F238E27FC236}">
                    <a16:creationId xmlns:a16="http://schemas.microsoft.com/office/drawing/2014/main" id="{82E922B4-2D6C-4EBC-9D89-36643577937F}"/>
                  </a:ext>
                </a:extLst>
              </p:cNvPr>
              <p:cNvSpPr>
                <a:spLocks noChangeShapeType="1"/>
              </p:cNvSpPr>
              <p:nvPr/>
            </p:nvSpPr>
            <p:spPr bwMode="auto">
              <a:xfrm>
                <a:off x="4782" y="2591"/>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Rectangle 825">
                <a:extLst>
                  <a:ext uri="{FF2B5EF4-FFF2-40B4-BE49-F238E27FC236}">
                    <a16:creationId xmlns:a16="http://schemas.microsoft.com/office/drawing/2014/main" id="{706D54AD-0FA9-4CBB-81F4-A68A3FED18F9}"/>
                  </a:ext>
                </a:extLst>
              </p:cNvPr>
              <p:cNvSpPr>
                <a:spLocks noChangeArrowheads="1"/>
              </p:cNvSpPr>
              <p:nvPr/>
            </p:nvSpPr>
            <p:spPr bwMode="auto">
              <a:xfrm>
                <a:off x="4782" y="2591"/>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826">
                <a:extLst>
                  <a:ext uri="{FF2B5EF4-FFF2-40B4-BE49-F238E27FC236}">
                    <a16:creationId xmlns:a16="http://schemas.microsoft.com/office/drawing/2014/main" id="{50244D44-0E94-4CF7-B318-15629750610A}"/>
                  </a:ext>
                </a:extLst>
              </p:cNvPr>
              <p:cNvSpPr>
                <a:spLocks noChangeShapeType="1"/>
              </p:cNvSpPr>
              <p:nvPr/>
            </p:nvSpPr>
            <p:spPr bwMode="auto">
              <a:xfrm>
                <a:off x="5064" y="2591"/>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Rectangle 827">
                <a:extLst>
                  <a:ext uri="{FF2B5EF4-FFF2-40B4-BE49-F238E27FC236}">
                    <a16:creationId xmlns:a16="http://schemas.microsoft.com/office/drawing/2014/main" id="{FC1216E7-71BD-47F9-94AA-E4FF52D1C00C}"/>
                  </a:ext>
                </a:extLst>
              </p:cNvPr>
              <p:cNvSpPr>
                <a:spLocks noChangeArrowheads="1"/>
              </p:cNvSpPr>
              <p:nvPr/>
            </p:nvSpPr>
            <p:spPr bwMode="auto">
              <a:xfrm>
                <a:off x="5064" y="2591"/>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Line 828">
                <a:extLst>
                  <a:ext uri="{FF2B5EF4-FFF2-40B4-BE49-F238E27FC236}">
                    <a16:creationId xmlns:a16="http://schemas.microsoft.com/office/drawing/2014/main" id="{161A0DC6-7842-40F3-B827-ECF8E586BB32}"/>
                  </a:ext>
                </a:extLst>
              </p:cNvPr>
              <p:cNvSpPr>
                <a:spLocks noChangeShapeType="1"/>
              </p:cNvSpPr>
              <p:nvPr/>
            </p:nvSpPr>
            <p:spPr bwMode="auto">
              <a:xfrm>
                <a:off x="209" y="2663"/>
                <a:ext cx="51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Rectangle 829">
                <a:extLst>
                  <a:ext uri="{FF2B5EF4-FFF2-40B4-BE49-F238E27FC236}">
                    <a16:creationId xmlns:a16="http://schemas.microsoft.com/office/drawing/2014/main" id="{CE3875FD-AA88-417B-B658-B4D8F447B961}"/>
                  </a:ext>
                </a:extLst>
              </p:cNvPr>
              <p:cNvSpPr>
                <a:spLocks noChangeArrowheads="1"/>
              </p:cNvSpPr>
              <p:nvPr/>
            </p:nvSpPr>
            <p:spPr bwMode="auto">
              <a:xfrm>
                <a:off x="209" y="2663"/>
                <a:ext cx="516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Line 830">
                <a:extLst>
                  <a:ext uri="{FF2B5EF4-FFF2-40B4-BE49-F238E27FC236}">
                    <a16:creationId xmlns:a16="http://schemas.microsoft.com/office/drawing/2014/main" id="{2C5AEA84-4A9B-4AC4-A7EF-3F2596713C08}"/>
                  </a:ext>
                </a:extLst>
              </p:cNvPr>
              <p:cNvSpPr>
                <a:spLocks noChangeShapeType="1"/>
              </p:cNvSpPr>
              <p:nvPr/>
            </p:nvSpPr>
            <p:spPr bwMode="auto">
              <a:xfrm>
                <a:off x="209" y="2878"/>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Rectangle 831">
                <a:extLst>
                  <a:ext uri="{FF2B5EF4-FFF2-40B4-BE49-F238E27FC236}">
                    <a16:creationId xmlns:a16="http://schemas.microsoft.com/office/drawing/2014/main" id="{B279F81E-E964-4223-B3C4-3438E326CA4D}"/>
                  </a:ext>
                </a:extLst>
              </p:cNvPr>
              <p:cNvSpPr>
                <a:spLocks noChangeArrowheads="1"/>
              </p:cNvSpPr>
              <p:nvPr/>
            </p:nvSpPr>
            <p:spPr bwMode="auto">
              <a:xfrm>
                <a:off x="209" y="2878"/>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832">
                <a:extLst>
                  <a:ext uri="{FF2B5EF4-FFF2-40B4-BE49-F238E27FC236}">
                    <a16:creationId xmlns:a16="http://schemas.microsoft.com/office/drawing/2014/main" id="{DC3BC0BC-EB70-4408-AF9E-4E0789D3EF4A}"/>
                  </a:ext>
                </a:extLst>
              </p:cNvPr>
              <p:cNvSpPr>
                <a:spLocks noChangeShapeType="1"/>
              </p:cNvSpPr>
              <p:nvPr/>
            </p:nvSpPr>
            <p:spPr bwMode="auto">
              <a:xfrm>
                <a:off x="892" y="2878"/>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Rectangle 833">
                <a:extLst>
                  <a:ext uri="{FF2B5EF4-FFF2-40B4-BE49-F238E27FC236}">
                    <a16:creationId xmlns:a16="http://schemas.microsoft.com/office/drawing/2014/main" id="{E30B748A-A860-4226-BD65-0819785088C7}"/>
                  </a:ext>
                </a:extLst>
              </p:cNvPr>
              <p:cNvSpPr>
                <a:spLocks noChangeArrowheads="1"/>
              </p:cNvSpPr>
              <p:nvPr/>
            </p:nvSpPr>
            <p:spPr bwMode="auto">
              <a:xfrm>
                <a:off x="892" y="2878"/>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Line 834">
                <a:extLst>
                  <a:ext uri="{FF2B5EF4-FFF2-40B4-BE49-F238E27FC236}">
                    <a16:creationId xmlns:a16="http://schemas.microsoft.com/office/drawing/2014/main" id="{0F0F4293-4FB6-41B4-A5F9-7B8439205AFF}"/>
                  </a:ext>
                </a:extLst>
              </p:cNvPr>
              <p:cNvSpPr>
                <a:spLocks noChangeShapeType="1"/>
              </p:cNvSpPr>
              <p:nvPr/>
            </p:nvSpPr>
            <p:spPr bwMode="auto">
              <a:xfrm>
                <a:off x="1565" y="2878"/>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Rectangle 835">
                <a:extLst>
                  <a:ext uri="{FF2B5EF4-FFF2-40B4-BE49-F238E27FC236}">
                    <a16:creationId xmlns:a16="http://schemas.microsoft.com/office/drawing/2014/main" id="{CF0377DD-0348-4867-A811-2A09601A81ED}"/>
                  </a:ext>
                </a:extLst>
              </p:cNvPr>
              <p:cNvSpPr>
                <a:spLocks noChangeArrowheads="1"/>
              </p:cNvSpPr>
              <p:nvPr/>
            </p:nvSpPr>
            <p:spPr bwMode="auto">
              <a:xfrm>
                <a:off x="1565" y="2878"/>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Line 836">
                <a:extLst>
                  <a:ext uri="{FF2B5EF4-FFF2-40B4-BE49-F238E27FC236}">
                    <a16:creationId xmlns:a16="http://schemas.microsoft.com/office/drawing/2014/main" id="{B627B82A-90A3-48A8-9427-79DA24E68466}"/>
                  </a:ext>
                </a:extLst>
              </p:cNvPr>
              <p:cNvSpPr>
                <a:spLocks noChangeShapeType="1"/>
              </p:cNvSpPr>
              <p:nvPr/>
            </p:nvSpPr>
            <p:spPr bwMode="auto">
              <a:xfrm>
                <a:off x="1838" y="2878"/>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Rectangle 837">
                <a:extLst>
                  <a:ext uri="{FF2B5EF4-FFF2-40B4-BE49-F238E27FC236}">
                    <a16:creationId xmlns:a16="http://schemas.microsoft.com/office/drawing/2014/main" id="{F834AC36-7F89-403E-BE87-1544CE2BAFC0}"/>
                  </a:ext>
                </a:extLst>
              </p:cNvPr>
              <p:cNvSpPr>
                <a:spLocks noChangeArrowheads="1"/>
              </p:cNvSpPr>
              <p:nvPr/>
            </p:nvSpPr>
            <p:spPr bwMode="auto">
              <a:xfrm>
                <a:off x="1838" y="2878"/>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838">
                <a:extLst>
                  <a:ext uri="{FF2B5EF4-FFF2-40B4-BE49-F238E27FC236}">
                    <a16:creationId xmlns:a16="http://schemas.microsoft.com/office/drawing/2014/main" id="{C80FCA97-4651-4DCC-B9A2-4F45312EDC92}"/>
                  </a:ext>
                </a:extLst>
              </p:cNvPr>
              <p:cNvSpPr>
                <a:spLocks noChangeShapeType="1"/>
              </p:cNvSpPr>
              <p:nvPr/>
            </p:nvSpPr>
            <p:spPr bwMode="auto">
              <a:xfrm>
                <a:off x="2681" y="2878"/>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Rectangle 839">
                <a:extLst>
                  <a:ext uri="{FF2B5EF4-FFF2-40B4-BE49-F238E27FC236}">
                    <a16:creationId xmlns:a16="http://schemas.microsoft.com/office/drawing/2014/main" id="{81A9E81D-B210-4A69-9A73-F66BDD528807}"/>
                  </a:ext>
                </a:extLst>
              </p:cNvPr>
              <p:cNvSpPr>
                <a:spLocks noChangeArrowheads="1"/>
              </p:cNvSpPr>
              <p:nvPr/>
            </p:nvSpPr>
            <p:spPr bwMode="auto">
              <a:xfrm>
                <a:off x="2681" y="2878"/>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Line 840">
                <a:extLst>
                  <a:ext uri="{FF2B5EF4-FFF2-40B4-BE49-F238E27FC236}">
                    <a16:creationId xmlns:a16="http://schemas.microsoft.com/office/drawing/2014/main" id="{2FDD2F7A-C66B-4FE0-B100-EB66540EA862}"/>
                  </a:ext>
                </a:extLst>
              </p:cNvPr>
              <p:cNvSpPr>
                <a:spLocks noChangeShapeType="1"/>
              </p:cNvSpPr>
              <p:nvPr/>
            </p:nvSpPr>
            <p:spPr bwMode="auto">
              <a:xfrm>
                <a:off x="2978" y="2878"/>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Rectangle 841">
                <a:extLst>
                  <a:ext uri="{FF2B5EF4-FFF2-40B4-BE49-F238E27FC236}">
                    <a16:creationId xmlns:a16="http://schemas.microsoft.com/office/drawing/2014/main" id="{9B92F2A5-1C59-42CE-9065-1F5244E9E4E7}"/>
                  </a:ext>
                </a:extLst>
              </p:cNvPr>
              <p:cNvSpPr>
                <a:spLocks noChangeArrowheads="1"/>
              </p:cNvSpPr>
              <p:nvPr/>
            </p:nvSpPr>
            <p:spPr bwMode="auto">
              <a:xfrm>
                <a:off x="2978" y="2878"/>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Line 842">
                <a:extLst>
                  <a:ext uri="{FF2B5EF4-FFF2-40B4-BE49-F238E27FC236}">
                    <a16:creationId xmlns:a16="http://schemas.microsoft.com/office/drawing/2014/main" id="{2FFBAAFF-F40C-4C00-93CA-A71E3EFA6373}"/>
                  </a:ext>
                </a:extLst>
              </p:cNvPr>
              <p:cNvSpPr>
                <a:spLocks noChangeShapeType="1"/>
              </p:cNvSpPr>
              <p:nvPr/>
            </p:nvSpPr>
            <p:spPr bwMode="auto">
              <a:xfrm>
                <a:off x="3939" y="2878"/>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Rectangle 843">
                <a:extLst>
                  <a:ext uri="{FF2B5EF4-FFF2-40B4-BE49-F238E27FC236}">
                    <a16:creationId xmlns:a16="http://schemas.microsoft.com/office/drawing/2014/main" id="{C51F463D-5434-4079-A4D6-C1EB638242E0}"/>
                  </a:ext>
                </a:extLst>
              </p:cNvPr>
              <p:cNvSpPr>
                <a:spLocks noChangeArrowheads="1"/>
              </p:cNvSpPr>
              <p:nvPr/>
            </p:nvSpPr>
            <p:spPr bwMode="auto">
              <a:xfrm>
                <a:off x="3939" y="2878"/>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Line 844">
                <a:extLst>
                  <a:ext uri="{FF2B5EF4-FFF2-40B4-BE49-F238E27FC236}">
                    <a16:creationId xmlns:a16="http://schemas.microsoft.com/office/drawing/2014/main" id="{E1FEA09C-353B-4D35-A722-452C49448801}"/>
                  </a:ext>
                </a:extLst>
              </p:cNvPr>
              <p:cNvSpPr>
                <a:spLocks noChangeShapeType="1"/>
              </p:cNvSpPr>
              <p:nvPr/>
            </p:nvSpPr>
            <p:spPr bwMode="auto">
              <a:xfrm>
                <a:off x="4066" y="2878"/>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Rectangle 845">
                <a:extLst>
                  <a:ext uri="{FF2B5EF4-FFF2-40B4-BE49-F238E27FC236}">
                    <a16:creationId xmlns:a16="http://schemas.microsoft.com/office/drawing/2014/main" id="{D15183B7-39E6-46A1-8113-0C4AECCA378F}"/>
                  </a:ext>
                </a:extLst>
              </p:cNvPr>
              <p:cNvSpPr>
                <a:spLocks noChangeArrowheads="1"/>
              </p:cNvSpPr>
              <p:nvPr/>
            </p:nvSpPr>
            <p:spPr bwMode="auto">
              <a:xfrm>
                <a:off x="4066" y="2878"/>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Line 846">
                <a:extLst>
                  <a:ext uri="{FF2B5EF4-FFF2-40B4-BE49-F238E27FC236}">
                    <a16:creationId xmlns:a16="http://schemas.microsoft.com/office/drawing/2014/main" id="{B72913A1-9F2B-4584-9BAE-8B95122CCA2D}"/>
                  </a:ext>
                </a:extLst>
              </p:cNvPr>
              <p:cNvSpPr>
                <a:spLocks noChangeShapeType="1"/>
              </p:cNvSpPr>
              <p:nvPr/>
            </p:nvSpPr>
            <p:spPr bwMode="auto">
              <a:xfrm>
                <a:off x="4636" y="2878"/>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Rectangle 847">
                <a:extLst>
                  <a:ext uri="{FF2B5EF4-FFF2-40B4-BE49-F238E27FC236}">
                    <a16:creationId xmlns:a16="http://schemas.microsoft.com/office/drawing/2014/main" id="{73CD72EF-DFD3-4ABC-82EC-04C44EAB95AE}"/>
                  </a:ext>
                </a:extLst>
              </p:cNvPr>
              <p:cNvSpPr>
                <a:spLocks noChangeArrowheads="1"/>
              </p:cNvSpPr>
              <p:nvPr/>
            </p:nvSpPr>
            <p:spPr bwMode="auto">
              <a:xfrm>
                <a:off x="4636" y="2878"/>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Line 848">
                <a:extLst>
                  <a:ext uri="{FF2B5EF4-FFF2-40B4-BE49-F238E27FC236}">
                    <a16:creationId xmlns:a16="http://schemas.microsoft.com/office/drawing/2014/main" id="{B5579C44-4BDD-4930-AB77-7B96AAB9B574}"/>
                  </a:ext>
                </a:extLst>
              </p:cNvPr>
              <p:cNvSpPr>
                <a:spLocks noChangeShapeType="1"/>
              </p:cNvSpPr>
              <p:nvPr/>
            </p:nvSpPr>
            <p:spPr bwMode="auto">
              <a:xfrm>
                <a:off x="4782" y="2878"/>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849">
                <a:extLst>
                  <a:ext uri="{FF2B5EF4-FFF2-40B4-BE49-F238E27FC236}">
                    <a16:creationId xmlns:a16="http://schemas.microsoft.com/office/drawing/2014/main" id="{AA2FA891-047B-43B6-B985-2B6AFB1E2701}"/>
                  </a:ext>
                </a:extLst>
              </p:cNvPr>
              <p:cNvSpPr>
                <a:spLocks noChangeArrowheads="1"/>
              </p:cNvSpPr>
              <p:nvPr/>
            </p:nvSpPr>
            <p:spPr bwMode="auto">
              <a:xfrm>
                <a:off x="4782" y="2878"/>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Line 850">
                <a:extLst>
                  <a:ext uri="{FF2B5EF4-FFF2-40B4-BE49-F238E27FC236}">
                    <a16:creationId xmlns:a16="http://schemas.microsoft.com/office/drawing/2014/main" id="{8D62A548-7BC7-480D-9DF9-40B09F6DFFEF}"/>
                  </a:ext>
                </a:extLst>
              </p:cNvPr>
              <p:cNvSpPr>
                <a:spLocks noChangeShapeType="1"/>
              </p:cNvSpPr>
              <p:nvPr/>
            </p:nvSpPr>
            <p:spPr bwMode="auto">
              <a:xfrm>
                <a:off x="5064" y="2878"/>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Rectangle 851">
                <a:extLst>
                  <a:ext uri="{FF2B5EF4-FFF2-40B4-BE49-F238E27FC236}">
                    <a16:creationId xmlns:a16="http://schemas.microsoft.com/office/drawing/2014/main" id="{35DFBFB8-EB03-414F-ADC9-E9E89393599F}"/>
                  </a:ext>
                </a:extLst>
              </p:cNvPr>
              <p:cNvSpPr>
                <a:spLocks noChangeArrowheads="1"/>
              </p:cNvSpPr>
              <p:nvPr/>
            </p:nvSpPr>
            <p:spPr bwMode="auto">
              <a:xfrm>
                <a:off x="5064" y="2878"/>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Line 852">
                <a:extLst>
                  <a:ext uri="{FF2B5EF4-FFF2-40B4-BE49-F238E27FC236}">
                    <a16:creationId xmlns:a16="http://schemas.microsoft.com/office/drawing/2014/main" id="{C02471B3-E11C-4DB7-A93D-657589FF9F23}"/>
                  </a:ext>
                </a:extLst>
              </p:cNvPr>
              <p:cNvSpPr>
                <a:spLocks noChangeShapeType="1"/>
              </p:cNvSpPr>
              <p:nvPr/>
            </p:nvSpPr>
            <p:spPr bwMode="auto">
              <a:xfrm>
                <a:off x="209" y="2950"/>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Rectangle 853">
                <a:extLst>
                  <a:ext uri="{FF2B5EF4-FFF2-40B4-BE49-F238E27FC236}">
                    <a16:creationId xmlns:a16="http://schemas.microsoft.com/office/drawing/2014/main" id="{FF1484E3-AB90-4447-92FA-9E407C07A9D2}"/>
                  </a:ext>
                </a:extLst>
              </p:cNvPr>
              <p:cNvSpPr>
                <a:spLocks noChangeArrowheads="1"/>
              </p:cNvSpPr>
              <p:nvPr/>
            </p:nvSpPr>
            <p:spPr bwMode="auto">
              <a:xfrm>
                <a:off x="209" y="2950"/>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Line 854">
                <a:extLst>
                  <a:ext uri="{FF2B5EF4-FFF2-40B4-BE49-F238E27FC236}">
                    <a16:creationId xmlns:a16="http://schemas.microsoft.com/office/drawing/2014/main" id="{1ABA5D21-32D1-43D3-B946-CD18C6F33A44}"/>
                  </a:ext>
                </a:extLst>
              </p:cNvPr>
              <p:cNvSpPr>
                <a:spLocks noChangeShapeType="1"/>
              </p:cNvSpPr>
              <p:nvPr/>
            </p:nvSpPr>
            <p:spPr bwMode="auto">
              <a:xfrm>
                <a:off x="892" y="2950"/>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Rectangle 855">
                <a:extLst>
                  <a:ext uri="{FF2B5EF4-FFF2-40B4-BE49-F238E27FC236}">
                    <a16:creationId xmlns:a16="http://schemas.microsoft.com/office/drawing/2014/main" id="{3B84627B-A56A-43D0-ABB2-597969923E11}"/>
                  </a:ext>
                </a:extLst>
              </p:cNvPr>
              <p:cNvSpPr>
                <a:spLocks noChangeArrowheads="1"/>
              </p:cNvSpPr>
              <p:nvPr/>
            </p:nvSpPr>
            <p:spPr bwMode="auto">
              <a:xfrm>
                <a:off x="892" y="2950"/>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Line 856">
                <a:extLst>
                  <a:ext uri="{FF2B5EF4-FFF2-40B4-BE49-F238E27FC236}">
                    <a16:creationId xmlns:a16="http://schemas.microsoft.com/office/drawing/2014/main" id="{B7CB79B2-4109-49B7-BAB6-DCDE4BFEF6E5}"/>
                  </a:ext>
                </a:extLst>
              </p:cNvPr>
              <p:cNvSpPr>
                <a:spLocks noChangeShapeType="1"/>
              </p:cNvSpPr>
              <p:nvPr/>
            </p:nvSpPr>
            <p:spPr bwMode="auto">
              <a:xfrm>
                <a:off x="1565" y="2950"/>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Rectangle 857">
                <a:extLst>
                  <a:ext uri="{FF2B5EF4-FFF2-40B4-BE49-F238E27FC236}">
                    <a16:creationId xmlns:a16="http://schemas.microsoft.com/office/drawing/2014/main" id="{77B98479-B09F-42CC-A352-344F748C5649}"/>
                  </a:ext>
                </a:extLst>
              </p:cNvPr>
              <p:cNvSpPr>
                <a:spLocks noChangeArrowheads="1"/>
              </p:cNvSpPr>
              <p:nvPr/>
            </p:nvSpPr>
            <p:spPr bwMode="auto">
              <a:xfrm>
                <a:off x="1565" y="2950"/>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Line 858">
                <a:extLst>
                  <a:ext uri="{FF2B5EF4-FFF2-40B4-BE49-F238E27FC236}">
                    <a16:creationId xmlns:a16="http://schemas.microsoft.com/office/drawing/2014/main" id="{8571D570-3012-425C-B87D-AEC415894A43}"/>
                  </a:ext>
                </a:extLst>
              </p:cNvPr>
              <p:cNvSpPr>
                <a:spLocks noChangeShapeType="1"/>
              </p:cNvSpPr>
              <p:nvPr/>
            </p:nvSpPr>
            <p:spPr bwMode="auto">
              <a:xfrm>
                <a:off x="1838" y="2950"/>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Rectangle 859">
                <a:extLst>
                  <a:ext uri="{FF2B5EF4-FFF2-40B4-BE49-F238E27FC236}">
                    <a16:creationId xmlns:a16="http://schemas.microsoft.com/office/drawing/2014/main" id="{122439AA-511B-41A8-9785-C5E02B4ADC53}"/>
                  </a:ext>
                </a:extLst>
              </p:cNvPr>
              <p:cNvSpPr>
                <a:spLocks noChangeArrowheads="1"/>
              </p:cNvSpPr>
              <p:nvPr/>
            </p:nvSpPr>
            <p:spPr bwMode="auto">
              <a:xfrm>
                <a:off x="1838" y="2950"/>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0" name="Line 860">
                <a:extLst>
                  <a:ext uri="{FF2B5EF4-FFF2-40B4-BE49-F238E27FC236}">
                    <a16:creationId xmlns:a16="http://schemas.microsoft.com/office/drawing/2014/main" id="{879C14C6-A40D-48E4-BB9A-8B200E7A128B}"/>
                  </a:ext>
                </a:extLst>
              </p:cNvPr>
              <p:cNvSpPr>
                <a:spLocks noChangeShapeType="1"/>
              </p:cNvSpPr>
              <p:nvPr/>
            </p:nvSpPr>
            <p:spPr bwMode="auto">
              <a:xfrm>
                <a:off x="2681" y="2950"/>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Rectangle 861">
                <a:extLst>
                  <a:ext uri="{FF2B5EF4-FFF2-40B4-BE49-F238E27FC236}">
                    <a16:creationId xmlns:a16="http://schemas.microsoft.com/office/drawing/2014/main" id="{C5EBF21E-CC04-4C71-A6E6-56C54C1EE490}"/>
                  </a:ext>
                </a:extLst>
              </p:cNvPr>
              <p:cNvSpPr>
                <a:spLocks noChangeArrowheads="1"/>
              </p:cNvSpPr>
              <p:nvPr/>
            </p:nvSpPr>
            <p:spPr bwMode="auto">
              <a:xfrm>
                <a:off x="2681" y="2950"/>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Line 862">
                <a:extLst>
                  <a:ext uri="{FF2B5EF4-FFF2-40B4-BE49-F238E27FC236}">
                    <a16:creationId xmlns:a16="http://schemas.microsoft.com/office/drawing/2014/main" id="{5EF330DA-E781-4C9B-88D6-AB802F49AB0C}"/>
                  </a:ext>
                </a:extLst>
              </p:cNvPr>
              <p:cNvSpPr>
                <a:spLocks noChangeShapeType="1"/>
              </p:cNvSpPr>
              <p:nvPr/>
            </p:nvSpPr>
            <p:spPr bwMode="auto">
              <a:xfrm>
                <a:off x="2978" y="2950"/>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Rectangle 863">
                <a:extLst>
                  <a:ext uri="{FF2B5EF4-FFF2-40B4-BE49-F238E27FC236}">
                    <a16:creationId xmlns:a16="http://schemas.microsoft.com/office/drawing/2014/main" id="{9C41EE3F-C6F5-44AF-AF4F-E8B47D9DA370}"/>
                  </a:ext>
                </a:extLst>
              </p:cNvPr>
              <p:cNvSpPr>
                <a:spLocks noChangeArrowheads="1"/>
              </p:cNvSpPr>
              <p:nvPr/>
            </p:nvSpPr>
            <p:spPr bwMode="auto">
              <a:xfrm>
                <a:off x="2978" y="2950"/>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Line 864">
                <a:extLst>
                  <a:ext uri="{FF2B5EF4-FFF2-40B4-BE49-F238E27FC236}">
                    <a16:creationId xmlns:a16="http://schemas.microsoft.com/office/drawing/2014/main" id="{A63336EF-3C0E-446C-9C20-EFFB5FC802C6}"/>
                  </a:ext>
                </a:extLst>
              </p:cNvPr>
              <p:cNvSpPr>
                <a:spLocks noChangeShapeType="1"/>
              </p:cNvSpPr>
              <p:nvPr/>
            </p:nvSpPr>
            <p:spPr bwMode="auto">
              <a:xfrm>
                <a:off x="3939" y="2950"/>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Rectangle 865">
                <a:extLst>
                  <a:ext uri="{FF2B5EF4-FFF2-40B4-BE49-F238E27FC236}">
                    <a16:creationId xmlns:a16="http://schemas.microsoft.com/office/drawing/2014/main" id="{9C2E2DB4-CC2E-4033-BCF8-E7C0D7966896}"/>
                  </a:ext>
                </a:extLst>
              </p:cNvPr>
              <p:cNvSpPr>
                <a:spLocks noChangeArrowheads="1"/>
              </p:cNvSpPr>
              <p:nvPr/>
            </p:nvSpPr>
            <p:spPr bwMode="auto">
              <a:xfrm>
                <a:off x="3939" y="2950"/>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Line 866">
                <a:extLst>
                  <a:ext uri="{FF2B5EF4-FFF2-40B4-BE49-F238E27FC236}">
                    <a16:creationId xmlns:a16="http://schemas.microsoft.com/office/drawing/2014/main" id="{401B133E-7F3F-4AE9-9FF3-910D273CDBF3}"/>
                  </a:ext>
                </a:extLst>
              </p:cNvPr>
              <p:cNvSpPr>
                <a:spLocks noChangeShapeType="1"/>
              </p:cNvSpPr>
              <p:nvPr/>
            </p:nvSpPr>
            <p:spPr bwMode="auto">
              <a:xfrm>
                <a:off x="4066" y="2950"/>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Rectangle 867">
                <a:extLst>
                  <a:ext uri="{FF2B5EF4-FFF2-40B4-BE49-F238E27FC236}">
                    <a16:creationId xmlns:a16="http://schemas.microsoft.com/office/drawing/2014/main" id="{9F674A44-94AF-458F-9E6B-CA45AD05AFC0}"/>
                  </a:ext>
                </a:extLst>
              </p:cNvPr>
              <p:cNvSpPr>
                <a:spLocks noChangeArrowheads="1"/>
              </p:cNvSpPr>
              <p:nvPr/>
            </p:nvSpPr>
            <p:spPr bwMode="auto">
              <a:xfrm>
                <a:off x="4066" y="2950"/>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8" name="Line 868">
                <a:extLst>
                  <a:ext uri="{FF2B5EF4-FFF2-40B4-BE49-F238E27FC236}">
                    <a16:creationId xmlns:a16="http://schemas.microsoft.com/office/drawing/2014/main" id="{0D82BEA3-19ED-4424-A8CE-98EB17BB31B5}"/>
                  </a:ext>
                </a:extLst>
              </p:cNvPr>
              <p:cNvSpPr>
                <a:spLocks noChangeShapeType="1"/>
              </p:cNvSpPr>
              <p:nvPr/>
            </p:nvSpPr>
            <p:spPr bwMode="auto">
              <a:xfrm>
                <a:off x="4636" y="2950"/>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Rectangle 869">
                <a:extLst>
                  <a:ext uri="{FF2B5EF4-FFF2-40B4-BE49-F238E27FC236}">
                    <a16:creationId xmlns:a16="http://schemas.microsoft.com/office/drawing/2014/main" id="{9925BD36-94F6-4094-A1C5-6854B3FE4184}"/>
                  </a:ext>
                </a:extLst>
              </p:cNvPr>
              <p:cNvSpPr>
                <a:spLocks noChangeArrowheads="1"/>
              </p:cNvSpPr>
              <p:nvPr/>
            </p:nvSpPr>
            <p:spPr bwMode="auto">
              <a:xfrm>
                <a:off x="4636" y="2950"/>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Line 870">
                <a:extLst>
                  <a:ext uri="{FF2B5EF4-FFF2-40B4-BE49-F238E27FC236}">
                    <a16:creationId xmlns:a16="http://schemas.microsoft.com/office/drawing/2014/main" id="{73B5B201-7748-40A1-BD67-6BF315C3DACF}"/>
                  </a:ext>
                </a:extLst>
              </p:cNvPr>
              <p:cNvSpPr>
                <a:spLocks noChangeShapeType="1"/>
              </p:cNvSpPr>
              <p:nvPr/>
            </p:nvSpPr>
            <p:spPr bwMode="auto">
              <a:xfrm>
                <a:off x="4782" y="2950"/>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 name="Rectangle 871">
                <a:extLst>
                  <a:ext uri="{FF2B5EF4-FFF2-40B4-BE49-F238E27FC236}">
                    <a16:creationId xmlns:a16="http://schemas.microsoft.com/office/drawing/2014/main" id="{0D261104-1361-4E34-9DE6-0FF63802935F}"/>
                  </a:ext>
                </a:extLst>
              </p:cNvPr>
              <p:cNvSpPr>
                <a:spLocks noChangeArrowheads="1"/>
              </p:cNvSpPr>
              <p:nvPr/>
            </p:nvSpPr>
            <p:spPr bwMode="auto">
              <a:xfrm>
                <a:off x="4782" y="2950"/>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2" name="Line 872">
                <a:extLst>
                  <a:ext uri="{FF2B5EF4-FFF2-40B4-BE49-F238E27FC236}">
                    <a16:creationId xmlns:a16="http://schemas.microsoft.com/office/drawing/2014/main" id="{EFCC658B-DAB0-47D2-AF63-AE050129EEB9}"/>
                  </a:ext>
                </a:extLst>
              </p:cNvPr>
              <p:cNvSpPr>
                <a:spLocks noChangeShapeType="1"/>
              </p:cNvSpPr>
              <p:nvPr/>
            </p:nvSpPr>
            <p:spPr bwMode="auto">
              <a:xfrm>
                <a:off x="5064" y="2950"/>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3" name="Rectangle 873">
                <a:extLst>
                  <a:ext uri="{FF2B5EF4-FFF2-40B4-BE49-F238E27FC236}">
                    <a16:creationId xmlns:a16="http://schemas.microsoft.com/office/drawing/2014/main" id="{97EAE8A0-BCA5-4776-89FA-F29D22A7C160}"/>
                  </a:ext>
                </a:extLst>
              </p:cNvPr>
              <p:cNvSpPr>
                <a:spLocks noChangeArrowheads="1"/>
              </p:cNvSpPr>
              <p:nvPr/>
            </p:nvSpPr>
            <p:spPr bwMode="auto">
              <a:xfrm>
                <a:off x="5064" y="2950"/>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Line 874">
                <a:extLst>
                  <a:ext uri="{FF2B5EF4-FFF2-40B4-BE49-F238E27FC236}">
                    <a16:creationId xmlns:a16="http://schemas.microsoft.com/office/drawing/2014/main" id="{6D45A39E-3EE8-431A-B2C8-CE36FFD734FE}"/>
                  </a:ext>
                </a:extLst>
              </p:cNvPr>
              <p:cNvSpPr>
                <a:spLocks noChangeShapeType="1"/>
              </p:cNvSpPr>
              <p:nvPr/>
            </p:nvSpPr>
            <p:spPr bwMode="auto">
              <a:xfrm>
                <a:off x="209" y="3165"/>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Rectangle 875">
                <a:extLst>
                  <a:ext uri="{FF2B5EF4-FFF2-40B4-BE49-F238E27FC236}">
                    <a16:creationId xmlns:a16="http://schemas.microsoft.com/office/drawing/2014/main" id="{434E610E-3380-4573-BDC8-F6DF80CE006A}"/>
                  </a:ext>
                </a:extLst>
              </p:cNvPr>
              <p:cNvSpPr>
                <a:spLocks noChangeArrowheads="1"/>
              </p:cNvSpPr>
              <p:nvPr/>
            </p:nvSpPr>
            <p:spPr bwMode="auto">
              <a:xfrm>
                <a:off x="209" y="3165"/>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Line 876">
                <a:extLst>
                  <a:ext uri="{FF2B5EF4-FFF2-40B4-BE49-F238E27FC236}">
                    <a16:creationId xmlns:a16="http://schemas.microsoft.com/office/drawing/2014/main" id="{6B1933FE-3B78-4D35-B341-B0E179786607}"/>
                  </a:ext>
                </a:extLst>
              </p:cNvPr>
              <p:cNvSpPr>
                <a:spLocks noChangeShapeType="1"/>
              </p:cNvSpPr>
              <p:nvPr/>
            </p:nvSpPr>
            <p:spPr bwMode="auto">
              <a:xfrm>
                <a:off x="892" y="3165"/>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Rectangle 877">
                <a:extLst>
                  <a:ext uri="{FF2B5EF4-FFF2-40B4-BE49-F238E27FC236}">
                    <a16:creationId xmlns:a16="http://schemas.microsoft.com/office/drawing/2014/main" id="{B34AC8A6-A07B-4F24-8096-348AFF67E31C}"/>
                  </a:ext>
                </a:extLst>
              </p:cNvPr>
              <p:cNvSpPr>
                <a:spLocks noChangeArrowheads="1"/>
              </p:cNvSpPr>
              <p:nvPr/>
            </p:nvSpPr>
            <p:spPr bwMode="auto">
              <a:xfrm>
                <a:off x="892" y="3165"/>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8" name="Line 878">
                <a:extLst>
                  <a:ext uri="{FF2B5EF4-FFF2-40B4-BE49-F238E27FC236}">
                    <a16:creationId xmlns:a16="http://schemas.microsoft.com/office/drawing/2014/main" id="{D67BADBE-C0C9-4AB9-BDEB-6DF258C44ED3}"/>
                  </a:ext>
                </a:extLst>
              </p:cNvPr>
              <p:cNvSpPr>
                <a:spLocks noChangeShapeType="1"/>
              </p:cNvSpPr>
              <p:nvPr/>
            </p:nvSpPr>
            <p:spPr bwMode="auto">
              <a:xfrm>
                <a:off x="1565" y="3165"/>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9" name="Rectangle 879">
                <a:extLst>
                  <a:ext uri="{FF2B5EF4-FFF2-40B4-BE49-F238E27FC236}">
                    <a16:creationId xmlns:a16="http://schemas.microsoft.com/office/drawing/2014/main" id="{E40130CA-52FD-4637-977C-F90DE4DC3626}"/>
                  </a:ext>
                </a:extLst>
              </p:cNvPr>
              <p:cNvSpPr>
                <a:spLocks noChangeArrowheads="1"/>
              </p:cNvSpPr>
              <p:nvPr/>
            </p:nvSpPr>
            <p:spPr bwMode="auto">
              <a:xfrm>
                <a:off x="1565" y="3165"/>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0" name="Line 880">
                <a:extLst>
                  <a:ext uri="{FF2B5EF4-FFF2-40B4-BE49-F238E27FC236}">
                    <a16:creationId xmlns:a16="http://schemas.microsoft.com/office/drawing/2014/main" id="{1DFC2155-1090-4D23-8544-4F2E8692EA45}"/>
                  </a:ext>
                </a:extLst>
              </p:cNvPr>
              <p:cNvSpPr>
                <a:spLocks noChangeShapeType="1"/>
              </p:cNvSpPr>
              <p:nvPr/>
            </p:nvSpPr>
            <p:spPr bwMode="auto">
              <a:xfrm>
                <a:off x="1838" y="3165"/>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1" name="Rectangle 881">
                <a:extLst>
                  <a:ext uri="{FF2B5EF4-FFF2-40B4-BE49-F238E27FC236}">
                    <a16:creationId xmlns:a16="http://schemas.microsoft.com/office/drawing/2014/main" id="{03D60169-1BB6-4508-AB76-BA488F77CDD1}"/>
                  </a:ext>
                </a:extLst>
              </p:cNvPr>
              <p:cNvSpPr>
                <a:spLocks noChangeArrowheads="1"/>
              </p:cNvSpPr>
              <p:nvPr/>
            </p:nvSpPr>
            <p:spPr bwMode="auto">
              <a:xfrm>
                <a:off x="1838" y="3165"/>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Line 882">
                <a:extLst>
                  <a:ext uri="{FF2B5EF4-FFF2-40B4-BE49-F238E27FC236}">
                    <a16:creationId xmlns:a16="http://schemas.microsoft.com/office/drawing/2014/main" id="{7FE3885C-FB1B-46AE-A9AA-DE052EEE4A23}"/>
                  </a:ext>
                </a:extLst>
              </p:cNvPr>
              <p:cNvSpPr>
                <a:spLocks noChangeShapeType="1"/>
              </p:cNvSpPr>
              <p:nvPr/>
            </p:nvSpPr>
            <p:spPr bwMode="auto">
              <a:xfrm>
                <a:off x="2681" y="3165"/>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Rectangle 883">
                <a:extLst>
                  <a:ext uri="{FF2B5EF4-FFF2-40B4-BE49-F238E27FC236}">
                    <a16:creationId xmlns:a16="http://schemas.microsoft.com/office/drawing/2014/main" id="{D328827C-784C-48D7-BBC4-0F8456D4370A}"/>
                  </a:ext>
                </a:extLst>
              </p:cNvPr>
              <p:cNvSpPr>
                <a:spLocks noChangeArrowheads="1"/>
              </p:cNvSpPr>
              <p:nvPr/>
            </p:nvSpPr>
            <p:spPr bwMode="auto">
              <a:xfrm>
                <a:off x="2681" y="3165"/>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4" name="Line 884">
                <a:extLst>
                  <a:ext uri="{FF2B5EF4-FFF2-40B4-BE49-F238E27FC236}">
                    <a16:creationId xmlns:a16="http://schemas.microsoft.com/office/drawing/2014/main" id="{42CDE934-29A9-4776-A985-D660F1D65620}"/>
                  </a:ext>
                </a:extLst>
              </p:cNvPr>
              <p:cNvSpPr>
                <a:spLocks noChangeShapeType="1"/>
              </p:cNvSpPr>
              <p:nvPr/>
            </p:nvSpPr>
            <p:spPr bwMode="auto">
              <a:xfrm>
                <a:off x="2978" y="3165"/>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5" name="Rectangle 885">
                <a:extLst>
                  <a:ext uri="{FF2B5EF4-FFF2-40B4-BE49-F238E27FC236}">
                    <a16:creationId xmlns:a16="http://schemas.microsoft.com/office/drawing/2014/main" id="{C70998A9-D194-4689-831B-D782E39CF877}"/>
                  </a:ext>
                </a:extLst>
              </p:cNvPr>
              <p:cNvSpPr>
                <a:spLocks noChangeArrowheads="1"/>
              </p:cNvSpPr>
              <p:nvPr/>
            </p:nvSpPr>
            <p:spPr bwMode="auto">
              <a:xfrm>
                <a:off x="2978" y="3165"/>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6" name="Line 886">
                <a:extLst>
                  <a:ext uri="{FF2B5EF4-FFF2-40B4-BE49-F238E27FC236}">
                    <a16:creationId xmlns:a16="http://schemas.microsoft.com/office/drawing/2014/main" id="{52FCB10D-5B18-4149-875A-82B6A0B1309B}"/>
                  </a:ext>
                </a:extLst>
              </p:cNvPr>
              <p:cNvSpPr>
                <a:spLocks noChangeShapeType="1"/>
              </p:cNvSpPr>
              <p:nvPr/>
            </p:nvSpPr>
            <p:spPr bwMode="auto">
              <a:xfrm>
                <a:off x="3939" y="3165"/>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7" name="Rectangle 887">
                <a:extLst>
                  <a:ext uri="{FF2B5EF4-FFF2-40B4-BE49-F238E27FC236}">
                    <a16:creationId xmlns:a16="http://schemas.microsoft.com/office/drawing/2014/main" id="{6BB811C0-E054-4437-A98C-C8396263B7CE}"/>
                  </a:ext>
                </a:extLst>
              </p:cNvPr>
              <p:cNvSpPr>
                <a:spLocks noChangeArrowheads="1"/>
              </p:cNvSpPr>
              <p:nvPr/>
            </p:nvSpPr>
            <p:spPr bwMode="auto">
              <a:xfrm>
                <a:off x="3939" y="3165"/>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Line 888">
                <a:extLst>
                  <a:ext uri="{FF2B5EF4-FFF2-40B4-BE49-F238E27FC236}">
                    <a16:creationId xmlns:a16="http://schemas.microsoft.com/office/drawing/2014/main" id="{46BFB7D6-ED0C-4FFD-8278-3D1E98407869}"/>
                  </a:ext>
                </a:extLst>
              </p:cNvPr>
              <p:cNvSpPr>
                <a:spLocks noChangeShapeType="1"/>
              </p:cNvSpPr>
              <p:nvPr/>
            </p:nvSpPr>
            <p:spPr bwMode="auto">
              <a:xfrm>
                <a:off x="4066" y="3165"/>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9" name="Rectangle 889">
                <a:extLst>
                  <a:ext uri="{FF2B5EF4-FFF2-40B4-BE49-F238E27FC236}">
                    <a16:creationId xmlns:a16="http://schemas.microsoft.com/office/drawing/2014/main" id="{CC42DA07-2FB7-4FC8-81D5-827B39AFAFAF}"/>
                  </a:ext>
                </a:extLst>
              </p:cNvPr>
              <p:cNvSpPr>
                <a:spLocks noChangeArrowheads="1"/>
              </p:cNvSpPr>
              <p:nvPr/>
            </p:nvSpPr>
            <p:spPr bwMode="auto">
              <a:xfrm>
                <a:off x="4066" y="3165"/>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0" name="Line 890">
                <a:extLst>
                  <a:ext uri="{FF2B5EF4-FFF2-40B4-BE49-F238E27FC236}">
                    <a16:creationId xmlns:a16="http://schemas.microsoft.com/office/drawing/2014/main" id="{9F8B0BB0-781F-4784-871B-9D112BF24D8F}"/>
                  </a:ext>
                </a:extLst>
              </p:cNvPr>
              <p:cNvSpPr>
                <a:spLocks noChangeShapeType="1"/>
              </p:cNvSpPr>
              <p:nvPr/>
            </p:nvSpPr>
            <p:spPr bwMode="auto">
              <a:xfrm>
                <a:off x="4636" y="3165"/>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1" name="Rectangle 891">
                <a:extLst>
                  <a:ext uri="{FF2B5EF4-FFF2-40B4-BE49-F238E27FC236}">
                    <a16:creationId xmlns:a16="http://schemas.microsoft.com/office/drawing/2014/main" id="{B8BDBD8B-0A5C-4D6B-88FF-D53BA0C013E0}"/>
                  </a:ext>
                </a:extLst>
              </p:cNvPr>
              <p:cNvSpPr>
                <a:spLocks noChangeArrowheads="1"/>
              </p:cNvSpPr>
              <p:nvPr/>
            </p:nvSpPr>
            <p:spPr bwMode="auto">
              <a:xfrm>
                <a:off x="4636" y="3165"/>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2" name="Line 892">
                <a:extLst>
                  <a:ext uri="{FF2B5EF4-FFF2-40B4-BE49-F238E27FC236}">
                    <a16:creationId xmlns:a16="http://schemas.microsoft.com/office/drawing/2014/main" id="{2AAF23D2-78B1-4122-B2E0-E723A4EF7E12}"/>
                  </a:ext>
                </a:extLst>
              </p:cNvPr>
              <p:cNvSpPr>
                <a:spLocks noChangeShapeType="1"/>
              </p:cNvSpPr>
              <p:nvPr/>
            </p:nvSpPr>
            <p:spPr bwMode="auto">
              <a:xfrm>
                <a:off x="4782" y="3165"/>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Rectangle 893">
                <a:extLst>
                  <a:ext uri="{FF2B5EF4-FFF2-40B4-BE49-F238E27FC236}">
                    <a16:creationId xmlns:a16="http://schemas.microsoft.com/office/drawing/2014/main" id="{E3752372-7706-42D7-ADAC-3CD81BB34388}"/>
                  </a:ext>
                </a:extLst>
              </p:cNvPr>
              <p:cNvSpPr>
                <a:spLocks noChangeArrowheads="1"/>
              </p:cNvSpPr>
              <p:nvPr/>
            </p:nvSpPr>
            <p:spPr bwMode="auto">
              <a:xfrm>
                <a:off x="4782" y="3165"/>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4" name="Line 894">
                <a:extLst>
                  <a:ext uri="{FF2B5EF4-FFF2-40B4-BE49-F238E27FC236}">
                    <a16:creationId xmlns:a16="http://schemas.microsoft.com/office/drawing/2014/main" id="{0AA87BAC-1877-4612-BEDC-6D0CDFC177F8}"/>
                  </a:ext>
                </a:extLst>
              </p:cNvPr>
              <p:cNvSpPr>
                <a:spLocks noChangeShapeType="1"/>
              </p:cNvSpPr>
              <p:nvPr/>
            </p:nvSpPr>
            <p:spPr bwMode="auto">
              <a:xfrm>
                <a:off x="5064" y="3165"/>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Rectangle 895">
                <a:extLst>
                  <a:ext uri="{FF2B5EF4-FFF2-40B4-BE49-F238E27FC236}">
                    <a16:creationId xmlns:a16="http://schemas.microsoft.com/office/drawing/2014/main" id="{9D6BC27B-9464-4612-99E4-D6A2D1531377}"/>
                  </a:ext>
                </a:extLst>
              </p:cNvPr>
              <p:cNvSpPr>
                <a:spLocks noChangeArrowheads="1"/>
              </p:cNvSpPr>
              <p:nvPr/>
            </p:nvSpPr>
            <p:spPr bwMode="auto">
              <a:xfrm>
                <a:off x="5064" y="3165"/>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6" name="Line 896">
                <a:extLst>
                  <a:ext uri="{FF2B5EF4-FFF2-40B4-BE49-F238E27FC236}">
                    <a16:creationId xmlns:a16="http://schemas.microsoft.com/office/drawing/2014/main" id="{FAC97BB0-E38E-4EDC-84AF-18887FB77C1B}"/>
                  </a:ext>
                </a:extLst>
              </p:cNvPr>
              <p:cNvSpPr>
                <a:spLocks noChangeShapeType="1"/>
              </p:cNvSpPr>
              <p:nvPr/>
            </p:nvSpPr>
            <p:spPr bwMode="auto">
              <a:xfrm>
                <a:off x="209" y="3236"/>
                <a:ext cx="51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7" name="Rectangle 897">
                <a:extLst>
                  <a:ext uri="{FF2B5EF4-FFF2-40B4-BE49-F238E27FC236}">
                    <a16:creationId xmlns:a16="http://schemas.microsoft.com/office/drawing/2014/main" id="{4F9AD524-FB7A-4F53-9221-32D6703DDA5F}"/>
                  </a:ext>
                </a:extLst>
              </p:cNvPr>
              <p:cNvSpPr>
                <a:spLocks noChangeArrowheads="1"/>
              </p:cNvSpPr>
              <p:nvPr/>
            </p:nvSpPr>
            <p:spPr bwMode="auto">
              <a:xfrm>
                <a:off x="209" y="3236"/>
                <a:ext cx="516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Line 898">
                <a:extLst>
                  <a:ext uri="{FF2B5EF4-FFF2-40B4-BE49-F238E27FC236}">
                    <a16:creationId xmlns:a16="http://schemas.microsoft.com/office/drawing/2014/main" id="{0357CE29-9758-44FC-8582-381B545AA680}"/>
                  </a:ext>
                </a:extLst>
              </p:cNvPr>
              <p:cNvSpPr>
                <a:spLocks noChangeShapeType="1"/>
              </p:cNvSpPr>
              <p:nvPr/>
            </p:nvSpPr>
            <p:spPr bwMode="auto">
              <a:xfrm>
                <a:off x="1565" y="3451"/>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9" name="Rectangle 899">
                <a:extLst>
                  <a:ext uri="{FF2B5EF4-FFF2-40B4-BE49-F238E27FC236}">
                    <a16:creationId xmlns:a16="http://schemas.microsoft.com/office/drawing/2014/main" id="{B42DCDC7-4F2D-4CF6-A650-D5257BF1CDC0}"/>
                  </a:ext>
                </a:extLst>
              </p:cNvPr>
              <p:cNvSpPr>
                <a:spLocks noChangeArrowheads="1"/>
              </p:cNvSpPr>
              <p:nvPr/>
            </p:nvSpPr>
            <p:spPr bwMode="auto">
              <a:xfrm>
                <a:off x="1565" y="3451"/>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Line 900">
                <a:extLst>
                  <a:ext uri="{FF2B5EF4-FFF2-40B4-BE49-F238E27FC236}">
                    <a16:creationId xmlns:a16="http://schemas.microsoft.com/office/drawing/2014/main" id="{D32F16FF-3532-4902-AF6F-F5864CACD75D}"/>
                  </a:ext>
                </a:extLst>
              </p:cNvPr>
              <p:cNvSpPr>
                <a:spLocks noChangeShapeType="1"/>
              </p:cNvSpPr>
              <p:nvPr/>
            </p:nvSpPr>
            <p:spPr bwMode="auto">
              <a:xfrm>
                <a:off x="1838" y="3451"/>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1" name="Rectangle 901">
                <a:extLst>
                  <a:ext uri="{FF2B5EF4-FFF2-40B4-BE49-F238E27FC236}">
                    <a16:creationId xmlns:a16="http://schemas.microsoft.com/office/drawing/2014/main" id="{F1ED650D-F366-4D4C-9EA6-A7B862454A61}"/>
                  </a:ext>
                </a:extLst>
              </p:cNvPr>
              <p:cNvSpPr>
                <a:spLocks noChangeArrowheads="1"/>
              </p:cNvSpPr>
              <p:nvPr/>
            </p:nvSpPr>
            <p:spPr bwMode="auto">
              <a:xfrm>
                <a:off x="1838" y="3451"/>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Line 902">
                <a:extLst>
                  <a:ext uri="{FF2B5EF4-FFF2-40B4-BE49-F238E27FC236}">
                    <a16:creationId xmlns:a16="http://schemas.microsoft.com/office/drawing/2014/main" id="{9F6B40A6-F290-45A7-A928-F50679D51281}"/>
                  </a:ext>
                </a:extLst>
              </p:cNvPr>
              <p:cNvSpPr>
                <a:spLocks noChangeShapeType="1"/>
              </p:cNvSpPr>
              <p:nvPr/>
            </p:nvSpPr>
            <p:spPr bwMode="auto">
              <a:xfrm>
                <a:off x="2681" y="3451"/>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3" name="Rectangle 903">
                <a:extLst>
                  <a:ext uri="{FF2B5EF4-FFF2-40B4-BE49-F238E27FC236}">
                    <a16:creationId xmlns:a16="http://schemas.microsoft.com/office/drawing/2014/main" id="{323C82AF-46EE-4598-AB95-7C56C466A2CA}"/>
                  </a:ext>
                </a:extLst>
              </p:cNvPr>
              <p:cNvSpPr>
                <a:spLocks noChangeArrowheads="1"/>
              </p:cNvSpPr>
              <p:nvPr/>
            </p:nvSpPr>
            <p:spPr bwMode="auto">
              <a:xfrm>
                <a:off x="2681" y="3451"/>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Line 904">
                <a:extLst>
                  <a:ext uri="{FF2B5EF4-FFF2-40B4-BE49-F238E27FC236}">
                    <a16:creationId xmlns:a16="http://schemas.microsoft.com/office/drawing/2014/main" id="{060728A6-C5E7-436B-B5A9-1368768E02DE}"/>
                  </a:ext>
                </a:extLst>
              </p:cNvPr>
              <p:cNvSpPr>
                <a:spLocks noChangeShapeType="1"/>
              </p:cNvSpPr>
              <p:nvPr/>
            </p:nvSpPr>
            <p:spPr bwMode="auto">
              <a:xfrm>
                <a:off x="2978" y="3451"/>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Rectangle 905">
                <a:extLst>
                  <a:ext uri="{FF2B5EF4-FFF2-40B4-BE49-F238E27FC236}">
                    <a16:creationId xmlns:a16="http://schemas.microsoft.com/office/drawing/2014/main" id="{E6FF5339-B5ED-4C33-A527-C0880A66F699}"/>
                  </a:ext>
                </a:extLst>
              </p:cNvPr>
              <p:cNvSpPr>
                <a:spLocks noChangeArrowheads="1"/>
              </p:cNvSpPr>
              <p:nvPr/>
            </p:nvSpPr>
            <p:spPr bwMode="auto">
              <a:xfrm>
                <a:off x="2978" y="3451"/>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6" name="Line 906">
                <a:extLst>
                  <a:ext uri="{FF2B5EF4-FFF2-40B4-BE49-F238E27FC236}">
                    <a16:creationId xmlns:a16="http://schemas.microsoft.com/office/drawing/2014/main" id="{23D6EA61-E86F-4C49-BF4E-45F2EADE77ED}"/>
                  </a:ext>
                </a:extLst>
              </p:cNvPr>
              <p:cNvSpPr>
                <a:spLocks noChangeShapeType="1"/>
              </p:cNvSpPr>
              <p:nvPr/>
            </p:nvSpPr>
            <p:spPr bwMode="auto">
              <a:xfrm>
                <a:off x="3939" y="3451"/>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Rectangle 907">
                <a:extLst>
                  <a:ext uri="{FF2B5EF4-FFF2-40B4-BE49-F238E27FC236}">
                    <a16:creationId xmlns:a16="http://schemas.microsoft.com/office/drawing/2014/main" id="{4922A6CC-FBA8-48AB-9382-87B1F85DE5AA}"/>
                  </a:ext>
                </a:extLst>
              </p:cNvPr>
              <p:cNvSpPr>
                <a:spLocks noChangeArrowheads="1"/>
              </p:cNvSpPr>
              <p:nvPr/>
            </p:nvSpPr>
            <p:spPr bwMode="auto">
              <a:xfrm>
                <a:off x="3939" y="3451"/>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8" name="Line 908">
                <a:extLst>
                  <a:ext uri="{FF2B5EF4-FFF2-40B4-BE49-F238E27FC236}">
                    <a16:creationId xmlns:a16="http://schemas.microsoft.com/office/drawing/2014/main" id="{D4EA776E-7C66-4F91-B012-7DC66A5090A8}"/>
                  </a:ext>
                </a:extLst>
              </p:cNvPr>
              <p:cNvSpPr>
                <a:spLocks noChangeShapeType="1"/>
              </p:cNvSpPr>
              <p:nvPr/>
            </p:nvSpPr>
            <p:spPr bwMode="auto">
              <a:xfrm>
                <a:off x="4066" y="3451"/>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909">
                <a:extLst>
                  <a:ext uri="{FF2B5EF4-FFF2-40B4-BE49-F238E27FC236}">
                    <a16:creationId xmlns:a16="http://schemas.microsoft.com/office/drawing/2014/main" id="{B107F8AB-9072-4302-ABD3-1CFF3D5B40A0}"/>
                  </a:ext>
                </a:extLst>
              </p:cNvPr>
              <p:cNvSpPr>
                <a:spLocks noChangeArrowheads="1"/>
              </p:cNvSpPr>
              <p:nvPr/>
            </p:nvSpPr>
            <p:spPr bwMode="auto">
              <a:xfrm>
                <a:off x="4066" y="3451"/>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Line 910">
                <a:extLst>
                  <a:ext uri="{FF2B5EF4-FFF2-40B4-BE49-F238E27FC236}">
                    <a16:creationId xmlns:a16="http://schemas.microsoft.com/office/drawing/2014/main" id="{CC6866EC-5107-49DB-896F-FD5F7BA1BC94}"/>
                  </a:ext>
                </a:extLst>
              </p:cNvPr>
              <p:cNvSpPr>
                <a:spLocks noChangeShapeType="1"/>
              </p:cNvSpPr>
              <p:nvPr/>
            </p:nvSpPr>
            <p:spPr bwMode="auto">
              <a:xfrm>
                <a:off x="4636" y="3451"/>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Rectangle 911">
                <a:extLst>
                  <a:ext uri="{FF2B5EF4-FFF2-40B4-BE49-F238E27FC236}">
                    <a16:creationId xmlns:a16="http://schemas.microsoft.com/office/drawing/2014/main" id="{8775D7AE-2893-46B4-963A-C6FA22672DF9}"/>
                  </a:ext>
                </a:extLst>
              </p:cNvPr>
              <p:cNvSpPr>
                <a:spLocks noChangeArrowheads="1"/>
              </p:cNvSpPr>
              <p:nvPr/>
            </p:nvSpPr>
            <p:spPr bwMode="auto">
              <a:xfrm>
                <a:off x="4636" y="3451"/>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Line 912">
                <a:extLst>
                  <a:ext uri="{FF2B5EF4-FFF2-40B4-BE49-F238E27FC236}">
                    <a16:creationId xmlns:a16="http://schemas.microsoft.com/office/drawing/2014/main" id="{C4ED9462-76EA-4E1D-8E58-A636BAA29151}"/>
                  </a:ext>
                </a:extLst>
              </p:cNvPr>
              <p:cNvSpPr>
                <a:spLocks noChangeShapeType="1"/>
              </p:cNvSpPr>
              <p:nvPr/>
            </p:nvSpPr>
            <p:spPr bwMode="auto">
              <a:xfrm>
                <a:off x="4782" y="3451"/>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Rectangle 913">
                <a:extLst>
                  <a:ext uri="{FF2B5EF4-FFF2-40B4-BE49-F238E27FC236}">
                    <a16:creationId xmlns:a16="http://schemas.microsoft.com/office/drawing/2014/main" id="{A93E1233-8D83-4736-BEA2-01EC1EDFFC26}"/>
                  </a:ext>
                </a:extLst>
              </p:cNvPr>
              <p:cNvSpPr>
                <a:spLocks noChangeArrowheads="1"/>
              </p:cNvSpPr>
              <p:nvPr/>
            </p:nvSpPr>
            <p:spPr bwMode="auto">
              <a:xfrm>
                <a:off x="4782" y="3451"/>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Line 914">
                <a:extLst>
                  <a:ext uri="{FF2B5EF4-FFF2-40B4-BE49-F238E27FC236}">
                    <a16:creationId xmlns:a16="http://schemas.microsoft.com/office/drawing/2014/main" id="{25AE6CF9-9366-4F42-BB20-998B1AFA7001}"/>
                  </a:ext>
                </a:extLst>
              </p:cNvPr>
              <p:cNvSpPr>
                <a:spLocks noChangeShapeType="1"/>
              </p:cNvSpPr>
              <p:nvPr/>
            </p:nvSpPr>
            <p:spPr bwMode="auto">
              <a:xfrm>
                <a:off x="5064" y="3451"/>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Rectangle 915">
                <a:extLst>
                  <a:ext uri="{FF2B5EF4-FFF2-40B4-BE49-F238E27FC236}">
                    <a16:creationId xmlns:a16="http://schemas.microsoft.com/office/drawing/2014/main" id="{A7A0677A-E902-4C39-9100-ABE5C92CD185}"/>
                  </a:ext>
                </a:extLst>
              </p:cNvPr>
              <p:cNvSpPr>
                <a:spLocks noChangeArrowheads="1"/>
              </p:cNvSpPr>
              <p:nvPr/>
            </p:nvSpPr>
            <p:spPr bwMode="auto">
              <a:xfrm>
                <a:off x="5064" y="3451"/>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Line 916">
                <a:extLst>
                  <a:ext uri="{FF2B5EF4-FFF2-40B4-BE49-F238E27FC236}">
                    <a16:creationId xmlns:a16="http://schemas.microsoft.com/office/drawing/2014/main" id="{DF0379E7-EC74-441E-84D7-E67D6A7F0B43}"/>
                  </a:ext>
                </a:extLst>
              </p:cNvPr>
              <p:cNvSpPr>
                <a:spLocks noChangeShapeType="1"/>
              </p:cNvSpPr>
              <p:nvPr/>
            </p:nvSpPr>
            <p:spPr bwMode="auto">
              <a:xfrm>
                <a:off x="209" y="3571"/>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Rectangle 917">
                <a:extLst>
                  <a:ext uri="{FF2B5EF4-FFF2-40B4-BE49-F238E27FC236}">
                    <a16:creationId xmlns:a16="http://schemas.microsoft.com/office/drawing/2014/main" id="{AEF40D58-C040-489E-8346-9BECF0B8B397}"/>
                  </a:ext>
                </a:extLst>
              </p:cNvPr>
              <p:cNvSpPr>
                <a:spLocks noChangeArrowheads="1"/>
              </p:cNvSpPr>
              <p:nvPr/>
            </p:nvSpPr>
            <p:spPr bwMode="auto">
              <a:xfrm>
                <a:off x="209" y="3571"/>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8" name="Line 918">
                <a:extLst>
                  <a:ext uri="{FF2B5EF4-FFF2-40B4-BE49-F238E27FC236}">
                    <a16:creationId xmlns:a16="http://schemas.microsoft.com/office/drawing/2014/main" id="{06A39A3B-88AE-4955-B5A9-2B9C3850B9BD}"/>
                  </a:ext>
                </a:extLst>
              </p:cNvPr>
              <p:cNvSpPr>
                <a:spLocks noChangeShapeType="1"/>
              </p:cNvSpPr>
              <p:nvPr/>
            </p:nvSpPr>
            <p:spPr bwMode="auto">
              <a:xfrm>
                <a:off x="892" y="3571"/>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9" name="Rectangle 919">
                <a:extLst>
                  <a:ext uri="{FF2B5EF4-FFF2-40B4-BE49-F238E27FC236}">
                    <a16:creationId xmlns:a16="http://schemas.microsoft.com/office/drawing/2014/main" id="{2441A8D6-5FA4-4DB4-ABC3-8B9F080CF867}"/>
                  </a:ext>
                </a:extLst>
              </p:cNvPr>
              <p:cNvSpPr>
                <a:spLocks noChangeArrowheads="1"/>
              </p:cNvSpPr>
              <p:nvPr/>
            </p:nvSpPr>
            <p:spPr bwMode="auto">
              <a:xfrm>
                <a:off x="892" y="3571"/>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0" name="Line 920">
                <a:extLst>
                  <a:ext uri="{FF2B5EF4-FFF2-40B4-BE49-F238E27FC236}">
                    <a16:creationId xmlns:a16="http://schemas.microsoft.com/office/drawing/2014/main" id="{E6E07958-D776-4CDD-A9C2-60BD628426F7}"/>
                  </a:ext>
                </a:extLst>
              </p:cNvPr>
              <p:cNvSpPr>
                <a:spLocks noChangeShapeType="1"/>
              </p:cNvSpPr>
              <p:nvPr/>
            </p:nvSpPr>
            <p:spPr bwMode="auto">
              <a:xfrm>
                <a:off x="1565" y="3571"/>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1" name="Rectangle 921">
                <a:extLst>
                  <a:ext uri="{FF2B5EF4-FFF2-40B4-BE49-F238E27FC236}">
                    <a16:creationId xmlns:a16="http://schemas.microsoft.com/office/drawing/2014/main" id="{A08A49F0-5BCD-4656-B13E-54B9AC99D34A}"/>
                  </a:ext>
                </a:extLst>
              </p:cNvPr>
              <p:cNvSpPr>
                <a:spLocks noChangeArrowheads="1"/>
              </p:cNvSpPr>
              <p:nvPr/>
            </p:nvSpPr>
            <p:spPr bwMode="auto">
              <a:xfrm>
                <a:off x="1565" y="3571"/>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2" name="Line 922">
                <a:extLst>
                  <a:ext uri="{FF2B5EF4-FFF2-40B4-BE49-F238E27FC236}">
                    <a16:creationId xmlns:a16="http://schemas.microsoft.com/office/drawing/2014/main" id="{5BBB871F-EF57-4608-A9CA-4C82B4C1FCF1}"/>
                  </a:ext>
                </a:extLst>
              </p:cNvPr>
              <p:cNvSpPr>
                <a:spLocks noChangeShapeType="1"/>
              </p:cNvSpPr>
              <p:nvPr/>
            </p:nvSpPr>
            <p:spPr bwMode="auto">
              <a:xfrm>
                <a:off x="1838" y="3571"/>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3" name="Rectangle 923">
                <a:extLst>
                  <a:ext uri="{FF2B5EF4-FFF2-40B4-BE49-F238E27FC236}">
                    <a16:creationId xmlns:a16="http://schemas.microsoft.com/office/drawing/2014/main" id="{9696B4CE-EF17-447B-BD01-A3FFDBBF96CB}"/>
                  </a:ext>
                </a:extLst>
              </p:cNvPr>
              <p:cNvSpPr>
                <a:spLocks noChangeArrowheads="1"/>
              </p:cNvSpPr>
              <p:nvPr/>
            </p:nvSpPr>
            <p:spPr bwMode="auto">
              <a:xfrm>
                <a:off x="1838" y="3571"/>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4" name="Line 924">
                <a:extLst>
                  <a:ext uri="{FF2B5EF4-FFF2-40B4-BE49-F238E27FC236}">
                    <a16:creationId xmlns:a16="http://schemas.microsoft.com/office/drawing/2014/main" id="{05D2BC37-2565-4224-A0FE-788186E1490B}"/>
                  </a:ext>
                </a:extLst>
              </p:cNvPr>
              <p:cNvSpPr>
                <a:spLocks noChangeShapeType="1"/>
              </p:cNvSpPr>
              <p:nvPr/>
            </p:nvSpPr>
            <p:spPr bwMode="auto">
              <a:xfrm>
                <a:off x="2681" y="3571"/>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5" name="Rectangle 925">
                <a:extLst>
                  <a:ext uri="{FF2B5EF4-FFF2-40B4-BE49-F238E27FC236}">
                    <a16:creationId xmlns:a16="http://schemas.microsoft.com/office/drawing/2014/main" id="{29BF7A0A-C2B1-47AC-BB5D-53F51FE4657D}"/>
                  </a:ext>
                </a:extLst>
              </p:cNvPr>
              <p:cNvSpPr>
                <a:spLocks noChangeArrowheads="1"/>
              </p:cNvSpPr>
              <p:nvPr/>
            </p:nvSpPr>
            <p:spPr bwMode="auto">
              <a:xfrm>
                <a:off x="2681" y="3571"/>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6" name="Line 926">
                <a:extLst>
                  <a:ext uri="{FF2B5EF4-FFF2-40B4-BE49-F238E27FC236}">
                    <a16:creationId xmlns:a16="http://schemas.microsoft.com/office/drawing/2014/main" id="{85FDC11B-D2F7-4950-B4BF-B4FD9DE5CCE1}"/>
                  </a:ext>
                </a:extLst>
              </p:cNvPr>
              <p:cNvSpPr>
                <a:spLocks noChangeShapeType="1"/>
              </p:cNvSpPr>
              <p:nvPr/>
            </p:nvSpPr>
            <p:spPr bwMode="auto">
              <a:xfrm>
                <a:off x="2978" y="3571"/>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7" name="Rectangle 927">
                <a:extLst>
                  <a:ext uri="{FF2B5EF4-FFF2-40B4-BE49-F238E27FC236}">
                    <a16:creationId xmlns:a16="http://schemas.microsoft.com/office/drawing/2014/main" id="{239AC7A0-D03A-4ECB-8223-085763577CD6}"/>
                  </a:ext>
                </a:extLst>
              </p:cNvPr>
              <p:cNvSpPr>
                <a:spLocks noChangeArrowheads="1"/>
              </p:cNvSpPr>
              <p:nvPr/>
            </p:nvSpPr>
            <p:spPr bwMode="auto">
              <a:xfrm>
                <a:off x="2978" y="3571"/>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8" name="Line 928">
                <a:extLst>
                  <a:ext uri="{FF2B5EF4-FFF2-40B4-BE49-F238E27FC236}">
                    <a16:creationId xmlns:a16="http://schemas.microsoft.com/office/drawing/2014/main" id="{BFC4D670-77A1-4E7B-A0D4-71B89AB1D46F}"/>
                  </a:ext>
                </a:extLst>
              </p:cNvPr>
              <p:cNvSpPr>
                <a:spLocks noChangeShapeType="1"/>
              </p:cNvSpPr>
              <p:nvPr/>
            </p:nvSpPr>
            <p:spPr bwMode="auto">
              <a:xfrm>
                <a:off x="3939" y="3571"/>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9" name="Rectangle 929">
                <a:extLst>
                  <a:ext uri="{FF2B5EF4-FFF2-40B4-BE49-F238E27FC236}">
                    <a16:creationId xmlns:a16="http://schemas.microsoft.com/office/drawing/2014/main" id="{C16FC11C-FFF1-4BF3-9A9E-15F46C0B98B4}"/>
                  </a:ext>
                </a:extLst>
              </p:cNvPr>
              <p:cNvSpPr>
                <a:spLocks noChangeArrowheads="1"/>
              </p:cNvSpPr>
              <p:nvPr/>
            </p:nvSpPr>
            <p:spPr bwMode="auto">
              <a:xfrm>
                <a:off x="3939" y="3571"/>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0" name="Line 930">
                <a:extLst>
                  <a:ext uri="{FF2B5EF4-FFF2-40B4-BE49-F238E27FC236}">
                    <a16:creationId xmlns:a16="http://schemas.microsoft.com/office/drawing/2014/main" id="{61C6B927-914E-46B4-89EB-B507D6EF492C}"/>
                  </a:ext>
                </a:extLst>
              </p:cNvPr>
              <p:cNvSpPr>
                <a:spLocks noChangeShapeType="1"/>
              </p:cNvSpPr>
              <p:nvPr/>
            </p:nvSpPr>
            <p:spPr bwMode="auto">
              <a:xfrm>
                <a:off x="4066" y="3571"/>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 name="Rectangle 931">
                <a:extLst>
                  <a:ext uri="{FF2B5EF4-FFF2-40B4-BE49-F238E27FC236}">
                    <a16:creationId xmlns:a16="http://schemas.microsoft.com/office/drawing/2014/main" id="{A40D6FDD-2872-4297-8DFB-15E96E4D1CC9}"/>
                  </a:ext>
                </a:extLst>
              </p:cNvPr>
              <p:cNvSpPr>
                <a:spLocks noChangeArrowheads="1"/>
              </p:cNvSpPr>
              <p:nvPr/>
            </p:nvSpPr>
            <p:spPr bwMode="auto">
              <a:xfrm>
                <a:off x="4066" y="3571"/>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2" name="Line 932">
                <a:extLst>
                  <a:ext uri="{FF2B5EF4-FFF2-40B4-BE49-F238E27FC236}">
                    <a16:creationId xmlns:a16="http://schemas.microsoft.com/office/drawing/2014/main" id="{602D1A8A-9293-4DE6-820D-904264FF9230}"/>
                  </a:ext>
                </a:extLst>
              </p:cNvPr>
              <p:cNvSpPr>
                <a:spLocks noChangeShapeType="1"/>
              </p:cNvSpPr>
              <p:nvPr/>
            </p:nvSpPr>
            <p:spPr bwMode="auto">
              <a:xfrm>
                <a:off x="4636" y="3571"/>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 name="Rectangle 933">
                <a:extLst>
                  <a:ext uri="{FF2B5EF4-FFF2-40B4-BE49-F238E27FC236}">
                    <a16:creationId xmlns:a16="http://schemas.microsoft.com/office/drawing/2014/main" id="{FA8C77FA-CDF5-4CB8-9B98-687330D0D743}"/>
                  </a:ext>
                </a:extLst>
              </p:cNvPr>
              <p:cNvSpPr>
                <a:spLocks noChangeArrowheads="1"/>
              </p:cNvSpPr>
              <p:nvPr/>
            </p:nvSpPr>
            <p:spPr bwMode="auto">
              <a:xfrm>
                <a:off x="4636" y="3571"/>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4" name="Line 934">
                <a:extLst>
                  <a:ext uri="{FF2B5EF4-FFF2-40B4-BE49-F238E27FC236}">
                    <a16:creationId xmlns:a16="http://schemas.microsoft.com/office/drawing/2014/main" id="{3F0CB923-B07C-444D-BE4B-E8435BB38435}"/>
                  </a:ext>
                </a:extLst>
              </p:cNvPr>
              <p:cNvSpPr>
                <a:spLocks noChangeShapeType="1"/>
              </p:cNvSpPr>
              <p:nvPr/>
            </p:nvSpPr>
            <p:spPr bwMode="auto">
              <a:xfrm>
                <a:off x="4782" y="3571"/>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 name="Rectangle 935">
                <a:extLst>
                  <a:ext uri="{FF2B5EF4-FFF2-40B4-BE49-F238E27FC236}">
                    <a16:creationId xmlns:a16="http://schemas.microsoft.com/office/drawing/2014/main" id="{47004FCD-447E-46F2-8FA7-D12B8D1ACF85}"/>
                  </a:ext>
                </a:extLst>
              </p:cNvPr>
              <p:cNvSpPr>
                <a:spLocks noChangeArrowheads="1"/>
              </p:cNvSpPr>
              <p:nvPr/>
            </p:nvSpPr>
            <p:spPr bwMode="auto">
              <a:xfrm>
                <a:off x="4782" y="3571"/>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7" name="Rectangle 937">
                <a:extLst>
                  <a:ext uri="{FF2B5EF4-FFF2-40B4-BE49-F238E27FC236}">
                    <a16:creationId xmlns:a16="http://schemas.microsoft.com/office/drawing/2014/main" id="{4D7E0E07-A72D-4F7F-8BD8-4E38F927D34E}"/>
                  </a:ext>
                </a:extLst>
              </p:cNvPr>
              <p:cNvSpPr>
                <a:spLocks noChangeArrowheads="1"/>
              </p:cNvSpPr>
              <p:nvPr/>
            </p:nvSpPr>
            <p:spPr bwMode="auto">
              <a:xfrm>
                <a:off x="5064" y="3571"/>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8" name="Line 938">
                <a:extLst>
                  <a:ext uri="{FF2B5EF4-FFF2-40B4-BE49-F238E27FC236}">
                    <a16:creationId xmlns:a16="http://schemas.microsoft.com/office/drawing/2014/main" id="{DF231EBD-5660-4878-A545-DBE114404DB5}"/>
                  </a:ext>
                </a:extLst>
              </p:cNvPr>
              <p:cNvSpPr>
                <a:spLocks noChangeShapeType="1"/>
              </p:cNvSpPr>
              <p:nvPr/>
            </p:nvSpPr>
            <p:spPr bwMode="auto">
              <a:xfrm>
                <a:off x="209" y="3642"/>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 name="Rectangle 939">
                <a:extLst>
                  <a:ext uri="{FF2B5EF4-FFF2-40B4-BE49-F238E27FC236}">
                    <a16:creationId xmlns:a16="http://schemas.microsoft.com/office/drawing/2014/main" id="{0CF8443D-4D5C-487D-B5EB-1BC0DD584347}"/>
                  </a:ext>
                </a:extLst>
              </p:cNvPr>
              <p:cNvSpPr>
                <a:spLocks noChangeArrowheads="1"/>
              </p:cNvSpPr>
              <p:nvPr/>
            </p:nvSpPr>
            <p:spPr bwMode="auto">
              <a:xfrm>
                <a:off x="209" y="3642"/>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0" name="Line 940">
                <a:extLst>
                  <a:ext uri="{FF2B5EF4-FFF2-40B4-BE49-F238E27FC236}">
                    <a16:creationId xmlns:a16="http://schemas.microsoft.com/office/drawing/2014/main" id="{7770386F-ECD5-4959-8D4C-446065A35B81}"/>
                  </a:ext>
                </a:extLst>
              </p:cNvPr>
              <p:cNvSpPr>
                <a:spLocks noChangeShapeType="1"/>
              </p:cNvSpPr>
              <p:nvPr/>
            </p:nvSpPr>
            <p:spPr bwMode="auto">
              <a:xfrm>
                <a:off x="892" y="3642"/>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 name="Rectangle 941">
                <a:extLst>
                  <a:ext uri="{FF2B5EF4-FFF2-40B4-BE49-F238E27FC236}">
                    <a16:creationId xmlns:a16="http://schemas.microsoft.com/office/drawing/2014/main" id="{32D89191-723F-4C24-829D-0F4BA1DB0FDB}"/>
                  </a:ext>
                </a:extLst>
              </p:cNvPr>
              <p:cNvSpPr>
                <a:spLocks noChangeArrowheads="1"/>
              </p:cNvSpPr>
              <p:nvPr/>
            </p:nvSpPr>
            <p:spPr bwMode="auto">
              <a:xfrm>
                <a:off x="892" y="3642"/>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2" name="Line 942">
                <a:extLst>
                  <a:ext uri="{FF2B5EF4-FFF2-40B4-BE49-F238E27FC236}">
                    <a16:creationId xmlns:a16="http://schemas.microsoft.com/office/drawing/2014/main" id="{ADE5E4DA-0020-4659-9B92-26A156002F05}"/>
                  </a:ext>
                </a:extLst>
              </p:cNvPr>
              <p:cNvSpPr>
                <a:spLocks noChangeShapeType="1"/>
              </p:cNvSpPr>
              <p:nvPr/>
            </p:nvSpPr>
            <p:spPr bwMode="auto">
              <a:xfrm>
                <a:off x="1565" y="3642"/>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 name="Rectangle 943">
                <a:extLst>
                  <a:ext uri="{FF2B5EF4-FFF2-40B4-BE49-F238E27FC236}">
                    <a16:creationId xmlns:a16="http://schemas.microsoft.com/office/drawing/2014/main" id="{36A707F9-C779-41EC-8B3C-AEDBE99B31A6}"/>
                  </a:ext>
                </a:extLst>
              </p:cNvPr>
              <p:cNvSpPr>
                <a:spLocks noChangeArrowheads="1"/>
              </p:cNvSpPr>
              <p:nvPr/>
            </p:nvSpPr>
            <p:spPr bwMode="auto">
              <a:xfrm>
                <a:off x="1565" y="3642"/>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4" name="Line 944">
                <a:extLst>
                  <a:ext uri="{FF2B5EF4-FFF2-40B4-BE49-F238E27FC236}">
                    <a16:creationId xmlns:a16="http://schemas.microsoft.com/office/drawing/2014/main" id="{C6851B84-E7FD-45DA-A957-E97E9C764CB7}"/>
                  </a:ext>
                </a:extLst>
              </p:cNvPr>
              <p:cNvSpPr>
                <a:spLocks noChangeShapeType="1"/>
              </p:cNvSpPr>
              <p:nvPr/>
            </p:nvSpPr>
            <p:spPr bwMode="auto">
              <a:xfrm>
                <a:off x="1838" y="3642"/>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 name="Rectangle 945">
                <a:extLst>
                  <a:ext uri="{FF2B5EF4-FFF2-40B4-BE49-F238E27FC236}">
                    <a16:creationId xmlns:a16="http://schemas.microsoft.com/office/drawing/2014/main" id="{C1E2D0B5-621D-4E1E-8259-A45336E433D3}"/>
                  </a:ext>
                </a:extLst>
              </p:cNvPr>
              <p:cNvSpPr>
                <a:spLocks noChangeArrowheads="1"/>
              </p:cNvSpPr>
              <p:nvPr/>
            </p:nvSpPr>
            <p:spPr bwMode="auto">
              <a:xfrm>
                <a:off x="1838" y="3642"/>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6" name="Line 946">
                <a:extLst>
                  <a:ext uri="{FF2B5EF4-FFF2-40B4-BE49-F238E27FC236}">
                    <a16:creationId xmlns:a16="http://schemas.microsoft.com/office/drawing/2014/main" id="{7C6E2CD7-CFB5-4F6E-B155-49C7D56BB289}"/>
                  </a:ext>
                </a:extLst>
              </p:cNvPr>
              <p:cNvSpPr>
                <a:spLocks noChangeShapeType="1"/>
              </p:cNvSpPr>
              <p:nvPr/>
            </p:nvSpPr>
            <p:spPr bwMode="auto">
              <a:xfrm>
                <a:off x="2681" y="3642"/>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 name="Rectangle 947">
                <a:extLst>
                  <a:ext uri="{FF2B5EF4-FFF2-40B4-BE49-F238E27FC236}">
                    <a16:creationId xmlns:a16="http://schemas.microsoft.com/office/drawing/2014/main" id="{555F979B-A87A-48BB-8BA8-CE918F5E0EEF}"/>
                  </a:ext>
                </a:extLst>
              </p:cNvPr>
              <p:cNvSpPr>
                <a:spLocks noChangeArrowheads="1"/>
              </p:cNvSpPr>
              <p:nvPr/>
            </p:nvSpPr>
            <p:spPr bwMode="auto">
              <a:xfrm>
                <a:off x="2681" y="3642"/>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8" name="Line 948">
                <a:extLst>
                  <a:ext uri="{FF2B5EF4-FFF2-40B4-BE49-F238E27FC236}">
                    <a16:creationId xmlns:a16="http://schemas.microsoft.com/office/drawing/2014/main" id="{58FFBA09-89F6-4EB6-88EB-7E8AEC2FDFA4}"/>
                  </a:ext>
                </a:extLst>
              </p:cNvPr>
              <p:cNvSpPr>
                <a:spLocks noChangeShapeType="1"/>
              </p:cNvSpPr>
              <p:nvPr/>
            </p:nvSpPr>
            <p:spPr bwMode="auto">
              <a:xfrm>
                <a:off x="2978" y="3642"/>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 name="Rectangle 949">
                <a:extLst>
                  <a:ext uri="{FF2B5EF4-FFF2-40B4-BE49-F238E27FC236}">
                    <a16:creationId xmlns:a16="http://schemas.microsoft.com/office/drawing/2014/main" id="{6702D923-6ECB-495A-A594-F87BE3658BF5}"/>
                  </a:ext>
                </a:extLst>
              </p:cNvPr>
              <p:cNvSpPr>
                <a:spLocks noChangeArrowheads="1"/>
              </p:cNvSpPr>
              <p:nvPr/>
            </p:nvSpPr>
            <p:spPr bwMode="auto">
              <a:xfrm>
                <a:off x="2978" y="3642"/>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0" name="Line 950">
                <a:extLst>
                  <a:ext uri="{FF2B5EF4-FFF2-40B4-BE49-F238E27FC236}">
                    <a16:creationId xmlns:a16="http://schemas.microsoft.com/office/drawing/2014/main" id="{7D151BE6-9C8C-4669-87C8-697FE23A4274}"/>
                  </a:ext>
                </a:extLst>
              </p:cNvPr>
              <p:cNvSpPr>
                <a:spLocks noChangeShapeType="1"/>
              </p:cNvSpPr>
              <p:nvPr/>
            </p:nvSpPr>
            <p:spPr bwMode="auto">
              <a:xfrm>
                <a:off x="3939" y="3642"/>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 name="Rectangle 951">
                <a:extLst>
                  <a:ext uri="{FF2B5EF4-FFF2-40B4-BE49-F238E27FC236}">
                    <a16:creationId xmlns:a16="http://schemas.microsoft.com/office/drawing/2014/main" id="{9D5C6BBB-854B-4825-B420-FBEDE1C46C45}"/>
                  </a:ext>
                </a:extLst>
              </p:cNvPr>
              <p:cNvSpPr>
                <a:spLocks noChangeArrowheads="1"/>
              </p:cNvSpPr>
              <p:nvPr/>
            </p:nvSpPr>
            <p:spPr bwMode="auto">
              <a:xfrm>
                <a:off x="3939" y="3642"/>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Line 952">
                <a:extLst>
                  <a:ext uri="{FF2B5EF4-FFF2-40B4-BE49-F238E27FC236}">
                    <a16:creationId xmlns:a16="http://schemas.microsoft.com/office/drawing/2014/main" id="{256DAA1E-BA05-4D14-A2C5-AC1399331ED3}"/>
                  </a:ext>
                </a:extLst>
              </p:cNvPr>
              <p:cNvSpPr>
                <a:spLocks noChangeShapeType="1"/>
              </p:cNvSpPr>
              <p:nvPr/>
            </p:nvSpPr>
            <p:spPr bwMode="auto">
              <a:xfrm>
                <a:off x="4066" y="3642"/>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Rectangle 953">
                <a:extLst>
                  <a:ext uri="{FF2B5EF4-FFF2-40B4-BE49-F238E27FC236}">
                    <a16:creationId xmlns:a16="http://schemas.microsoft.com/office/drawing/2014/main" id="{CAB37A41-3C89-48B7-8DC7-6C2EA50BA34C}"/>
                  </a:ext>
                </a:extLst>
              </p:cNvPr>
              <p:cNvSpPr>
                <a:spLocks noChangeArrowheads="1"/>
              </p:cNvSpPr>
              <p:nvPr/>
            </p:nvSpPr>
            <p:spPr bwMode="auto">
              <a:xfrm>
                <a:off x="4066" y="3642"/>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Line 954">
                <a:extLst>
                  <a:ext uri="{FF2B5EF4-FFF2-40B4-BE49-F238E27FC236}">
                    <a16:creationId xmlns:a16="http://schemas.microsoft.com/office/drawing/2014/main" id="{9C5DA4C8-CDE6-4365-BF6C-0AD6C73B3366}"/>
                  </a:ext>
                </a:extLst>
              </p:cNvPr>
              <p:cNvSpPr>
                <a:spLocks noChangeShapeType="1"/>
              </p:cNvSpPr>
              <p:nvPr/>
            </p:nvSpPr>
            <p:spPr bwMode="auto">
              <a:xfrm>
                <a:off x="4636" y="3642"/>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Rectangle 955">
                <a:extLst>
                  <a:ext uri="{FF2B5EF4-FFF2-40B4-BE49-F238E27FC236}">
                    <a16:creationId xmlns:a16="http://schemas.microsoft.com/office/drawing/2014/main" id="{7990CF22-D562-4B39-9719-2142FA7B6823}"/>
                  </a:ext>
                </a:extLst>
              </p:cNvPr>
              <p:cNvSpPr>
                <a:spLocks noChangeArrowheads="1"/>
              </p:cNvSpPr>
              <p:nvPr/>
            </p:nvSpPr>
            <p:spPr bwMode="auto">
              <a:xfrm>
                <a:off x="4636" y="3642"/>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Line 956">
                <a:extLst>
                  <a:ext uri="{FF2B5EF4-FFF2-40B4-BE49-F238E27FC236}">
                    <a16:creationId xmlns:a16="http://schemas.microsoft.com/office/drawing/2014/main" id="{E1534548-E961-4B02-BF02-25D4DC0B98BF}"/>
                  </a:ext>
                </a:extLst>
              </p:cNvPr>
              <p:cNvSpPr>
                <a:spLocks noChangeShapeType="1"/>
              </p:cNvSpPr>
              <p:nvPr/>
            </p:nvSpPr>
            <p:spPr bwMode="auto">
              <a:xfrm>
                <a:off x="4782" y="3642"/>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Rectangle 957">
                <a:extLst>
                  <a:ext uri="{FF2B5EF4-FFF2-40B4-BE49-F238E27FC236}">
                    <a16:creationId xmlns:a16="http://schemas.microsoft.com/office/drawing/2014/main" id="{C3BA9B29-720C-47E1-B80A-4439C664E072}"/>
                  </a:ext>
                </a:extLst>
              </p:cNvPr>
              <p:cNvSpPr>
                <a:spLocks noChangeArrowheads="1"/>
              </p:cNvSpPr>
              <p:nvPr/>
            </p:nvSpPr>
            <p:spPr bwMode="auto">
              <a:xfrm>
                <a:off x="4782" y="3642"/>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Line 958">
                <a:extLst>
                  <a:ext uri="{FF2B5EF4-FFF2-40B4-BE49-F238E27FC236}">
                    <a16:creationId xmlns:a16="http://schemas.microsoft.com/office/drawing/2014/main" id="{DF26C8C1-DE8C-4C4E-A2BC-7FF32F67AF09}"/>
                  </a:ext>
                </a:extLst>
              </p:cNvPr>
              <p:cNvSpPr>
                <a:spLocks noChangeShapeType="1"/>
              </p:cNvSpPr>
              <p:nvPr/>
            </p:nvSpPr>
            <p:spPr bwMode="auto">
              <a:xfrm>
                <a:off x="5064" y="3642"/>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Rectangle 959">
                <a:extLst>
                  <a:ext uri="{FF2B5EF4-FFF2-40B4-BE49-F238E27FC236}">
                    <a16:creationId xmlns:a16="http://schemas.microsoft.com/office/drawing/2014/main" id="{CF68886D-F0E9-49C5-A69E-E1C42FA15F6F}"/>
                  </a:ext>
                </a:extLst>
              </p:cNvPr>
              <p:cNvSpPr>
                <a:spLocks noChangeArrowheads="1"/>
              </p:cNvSpPr>
              <p:nvPr/>
            </p:nvSpPr>
            <p:spPr bwMode="auto">
              <a:xfrm>
                <a:off x="5064" y="3642"/>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Line 960">
                <a:extLst>
                  <a:ext uri="{FF2B5EF4-FFF2-40B4-BE49-F238E27FC236}">
                    <a16:creationId xmlns:a16="http://schemas.microsoft.com/office/drawing/2014/main" id="{BF554D55-B6AC-43BE-B48A-CEA25F3AE8EA}"/>
                  </a:ext>
                </a:extLst>
              </p:cNvPr>
              <p:cNvSpPr>
                <a:spLocks noChangeShapeType="1"/>
              </p:cNvSpPr>
              <p:nvPr/>
            </p:nvSpPr>
            <p:spPr bwMode="auto">
              <a:xfrm>
                <a:off x="209" y="3714"/>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Rectangle 961">
                <a:extLst>
                  <a:ext uri="{FF2B5EF4-FFF2-40B4-BE49-F238E27FC236}">
                    <a16:creationId xmlns:a16="http://schemas.microsoft.com/office/drawing/2014/main" id="{45B09BA5-5B40-4025-8DC7-147A57CB63C4}"/>
                  </a:ext>
                </a:extLst>
              </p:cNvPr>
              <p:cNvSpPr>
                <a:spLocks noChangeArrowheads="1"/>
              </p:cNvSpPr>
              <p:nvPr/>
            </p:nvSpPr>
            <p:spPr bwMode="auto">
              <a:xfrm>
                <a:off x="209" y="3714"/>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Line 962">
                <a:extLst>
                  <a:ext uri="{FF2B5EF4-FFF2-40B4-BE49-F238E27FC236}">
                    <a16:creationId xmlns:a16="http://schemas.microsoft.com/office/drawing/2014/main" id="{E110E7DE-34A0-4703-AF3E-9127E61104C0}"/>
                  </a:ext>
                </a:extLst>
              </p:cNvPr>
              <p:cNvSpPr>
                <a:spLocks noChangeShapeType="1"/>
              </p:cNvSpPr>
              <p:nvPr/>
            </p:nvSpPr>
            <p:spPr bwMode="auto">
              <a:xfrm>
                <a:off x="892" y="3714"/>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Rectangle 963">
                <a:extLst>
                  <a:ext uri="{FF2B5EF4-FFF2-40B4-BE49-F238E27FC236}">
                    <a16:creationId xmlns:a16="http://schemas.microsoft.com/office/drawing/2014/main" id="{43F44403-ECEE-4AFD-B16E-AC2C8C69BFF8}"/>
                  </a:ext>
                </a:extLst>
              </p:cNvPr>
              <p:cNvSpPr>
                <a:spLocks noChangeArrowheads="1"/>
              </p:cNvSpPr>
              <p:nvPr/>
            </p:nvSpPr>
            <p:spPr bwMode="auto">
              <a:xfrm>
                <a:off x="892" y="3714"/>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Line 964">
                <a:extLst>
                  <a:ext uri="{FF2B5EF4-FFF2-40B4-BE49-F238E27FC236}">
                    <a16:creationId xmlns:a16="http://schemas.microsoft.com/office/drawing/2014/main" id="{F97A202D-DC14-4E75-9585-998347D550EA}"/>
                  </a:ext>
                </a:extLst>
              </p:cNvPr>
              <p:cNvSpPr>
                <a:spLocks noChangeShapeType="1"/>
              </p:cNvSpPr>
              <p:nvPr/>
            </p:nvSpPr>
            <p:spPr bwMode="auto">
              <a:xfrm>
                <a:off x="1565" y="3714"/>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Rectangle 965">
                <a:extLst>
                  <a:ext uri="{FF2B5EF4-FFF2-40B4-BE49-F238E27FC236}">
                    <a16:creationId xmlns:a16="http://schemas.microsoft.com/office/drawing/2014/main" id="{8F535546-19DB-4F0B-A515-CCB3A8B637B0}"/>
                  </a:ext>
                </a:extLst>
              </p:cNvPr>
              <p:cNvSpPr>
                <a:spLocks noChangeArrowheads="1"/>
              </p:cNvSpPr>
              <p:nvPr/>
            </p:nvSpPr>
            <p:spPr bwMode="auto">
              <a:xfrm>
                <a:off x="1565" y="3714"/>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Line 966">
                <a:extLst>
                  <a:ext uri="{FF2B5EF4-FFF2-40B4-BE49-F238E27FC236}">
                    <a16:creationId xmlns:a16="http://schemas.microsoft.com/office/drawing/2014/main" id="{A8F2D417-BFFE-4D37-A016-241B33434D2F}"/>
                  </a:ext>
                </a:extLst>
              </p:cNvPr>
              <p:cNvSpPr>
                <a:spLocks noChangeShapeType="1"/>
              </p:cNvSpPr>
              <p:nvPr/>
            </p:nvSpPr>
            <p:spPr bwMode="auto">
              <a:xfrm>
                <a:off x="1838" y="3714"/>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Rectangle 967">
                <a:extLst>
                  <a:ext uri="{FF2B5EF4-FFF2-40B4-BE49-F238E27FC236}">
                    <a16:creationId xmlns:a16="http://schemas.microsoft.com/office/drawing/2014/main" id="{4A7F5281-060D-4DC6-8EEB-21D48ADD96FD}"/>
                  </a:ext>
                </a:extLst>
              </p:cNvPr>
              <p:cNvSpPr>
                <a:spLocks noChangeArrowheads="1"/>
              </p:cNvSpPr>
              <p:nvPr/>
            </p:nvSpPr>
            <p:spPr bwMode="auto">
              <a:xfrm>
                <a:off x="1838" y="3714"/>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Line 968">
                <a:extLst>
                  <a:ext uri="{FF2B5EF4-FFF2-40B4-BE49-F238E27FC236}">
                    <a16:creationId xmlns:a16="http://schemas.microsoft.com/office/drawing/2014/main" id="{A573C045-F67C-4082-B77E-0745C449DFC9}"/>
                  </a:ext>
                </a:extLst>
              </p:cNvPr>
              <p:cNvSpPr>
                <a:spLocks noChangeShapeType="1"/>
              </p:cNvSpPr>
              <p:nvPr/>
            </p:nvSpPr>
            <p:spPr bwMode="auto">
              <a:xfrm>
                <a:off x="2681" y="3714"/>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Rectangle 969">
                <a:extLst>
                  <a:ext uri="{FF2B5EF4-FFF2-40B4-BE49-F238E27FC236}">
                    <a16:creationId xmlns:a16="http://schemas.microsoft.com/office/drawing/2014/main" id="{D9AA4B34-474F-4648-BB26-8672C5D0A3A3}"/>
                  </a:ext>
                </a:extLst>
              </p:cNvPr>
              <p:cNvSpPr>
                <a:spLocks noChangeArrowheads="1"/>
              </p:cNvSpPr>
              <p:nvPr/>
            </p:nvSpPr>
            <p:spPr bwMode="auto">
              <a:xfrm>
                <a:off x="2681" y="3714"/>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Line 970">
                <a:extLst>
                  <a:ext uri="{FF2B5EF4-FFF2-40B4-BE49-F238E27FC236}">
                    <a16:creationId xmlns:a16="http://schemas.microsoft.com/office/drawing/2014/main" id="{72B829F6-8C4B-48D5-9250-A2B4A3AD2910}"/>
                  </a:ext>
                </a:extLst>
              </p:cNvPr>
              <p:cNvSpPr>
                <a:spLocks noChangeShapeType="1"/>
              </p:cNvSpPr>
              <p:nvPr/>
            </p:nvSpPr>
            <p:spPr bwMode="auto">
              <a:xfrm>
                <a:off x="2978" y="3714"/>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Rectangle 971">
                <a:extLst>
                  <a:ext uri="{FF2B5EF4-FFF2-40B4-BE49-F238E27FC236}">
                    <a16:creationId xmlns:a16="http://schemas.microsoft.com/office/drawing/2014/main" id="{6A37C97F-D80C-4B3C-A4AD-3F75F3F72052}"/>
                  </a:ext>
                </a:extLst>
              </p:cNvPr>
              <p:cNvSpPr>
                <a:spLocks noChangeArrowheads="1"/>
              </p:cNvSpPr>
              <p:nvPr/>
            </p:nvSpPr>
            <p:spPr bwMode="auto">
              <a:xfrm>
                <a:off x="2978" y="3714"/>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Line 972">
                <a:extLst>
                  <a:ext uri="{FF2B5EF4-FFF2-40B4-BE49-F238E27FC236}">
                    <a16:creationId xmlns:a16="http://schemas.microsoft.com/office/drawing/2014/main" id="{403E4F99-9C81-430F-85CA-CC0E37491630}"/>
                  </a:ext>
                </a:extLst>
              </p:cNvPr>
              <p:cNvSpPr>
                <a:spLocks noChangeShapeType="1"/>
              </p:cNvSpPr>
              <p:nvPr/>
            </p:nvSpPr>
            <p:spPr bwMode="auto">
              <a:xfrm>
                <a:off x="3939" y="3714"/>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Rectangle 973">
                <a:extLst>
                  <a:ext uri="{FF2B5EF4-FFF2-40B4-BE49-F238E27FC236}">
                    <a16:creationId xmlns:a16="http://schemas.microsoft.com/office/drawing/2014/main" id="{12E523E7-00D0-409F-AD84-6442C3A9705D}"/>
                  </a:ext>
                </a:extLst>
              </p:cNvPr>
              <p:cNvSpPr>
                <a:spLocks noChangeArrowheads="1"/>
              </p:cNvSpPr>
              <p:nvPr/>
            </p:nvSpPr>
            <p:spPr bwMode="auto">
              <a:xfrm>
                <a:off x="3939" y="3714"/>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Line 974">
                <a:extLst>
                  <a:ext uri="{FF2B5EF4-FFF2-40B4-BE49-F238E27FC236}">
                    <a16:creationId xmlns:a16="http://schemas.microsoft.com/office/drawing/2014/main" id="{7F10A74B-2EED-41BA-8C8E-78DBE80A432E}"/>
                  </a:ext>
                </a:extLst>
              </p:cNvPr>
              <p:cNvSpPr>
                <a:spLocks noChangeShapeType="1"/>
              </p:cNvSpPr>
              <p:nvPr/>
            </p:nvSpPr>
            <p:spPr bwMode="auto">
              <a:xfrm>
                <a:off x="4066" y="3714"/>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Rectangle 975">
                <a:extLst>
                  <a:ext uri="{FF2B5EF4-FFF2-40B4-BE49-F238E27FC236}">
                    <a16:creationId xmlns:a16="http://schemas.microsoft.com/office/drawing/2014/main" id="{A2011584-584F-4BE7-81F5-ED524D7255FC}"/>
                  </a:ext>
                </a:extLst>
              </p:cNvPr>
              <p:cNvSpPr>
                <a:spLocks noChangeArrowheads="1"/>
              </p:cNvSpPr>
              <p:nvPr/>
            </p:nvSpPr>
            <p:spPr bwMode="auto">
              <a:xfrm>
                <a:off x="4066" y="3714"/>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Line 976">
                <a:extLst>
                  <a:ext uri="{FF2B5EF4-FFF2-40B4-BE49-F238E27FC236}">
                    <a16:creationId xmlns:a16="http://schemas.microsoft.com/office/drawing/2014/main" id="{3D871126-04CC-4311-AA0B-39C351BCE7A0}"/>
                  </a:ext>
                </a:extLst>
              </p:cNvPr>
              <p:cNvSpPr>
                <a:spLocks noChangeShapeType="1"/>
              </p:cNvSpPr>
              <p:nvPr/>
            </p:nvSpPr>
            <p:spPr bwMode="auto">
              <a:xfrm>
                <a:off x="4636" y="3714"/>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Rectangle 977">
                <a:extLst>
                  <a:ext uri="{FF2B5EF4-FFF2-40B4-BE49-F238E27FC236}">
                    <a16:creationId xmlns:a16="http://schemas.microsoft.com/office/drawing/2014/main" id="{516F5D2A-537D-486D-B847-9D5CD3E8F90D}"/>
                  </a:ext>
                </a:extLst>
              </p:cNvPr>
              <p:cNvSpPr>
                <a:spLocks noChangeArrowheads="1"/>
              </p:cNvSpPr>
              <p:nvPr/>
            </p:nvSpPr>
            <p:spPr bwMode="auto">
              <a:xfrm>
                <a:off x="4636" y="3714"/>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Line 978">
                <a:extLst>
                  <a:ext uri="{FF2B5EF4-FFF2-40B4-BE49-F238E27FC236}">
                    <a16:creationId xmlns:a16="http://schemas.microsoft.com/office/drawing/2014/main" id="{59377063-4E2B-41F9-BBEF-5DB7717E962A}"/>
                  </a:ext>
                </a:extLst>
              </p:cNvPr>
              <p:cNvSpPr>
                <a:spLocks noChangeShapeType="1"/>
              </p:cNvSpPr>
              <p:nvPr/>
            </p:nvSpPr>
            <p:spPr bwMode="auto">
              <a:xfrm>
                <a:off x="4782" y="3714"/>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Rectangle 979">
                <a:extLst>
                  <a:ext uri="{FF2B5EF4-FFF2-40B4-BE49-F238E27FC236}">
                    <a16:creationId xmlns:a16="http://schemas.microsoft.com/office/drawing/2014/main" id="{EECEBAD3-B2B2-4540-8ACB-1B3101C05C09}"/>
                  </a:ext>
                </a:extLst>
              </p:cNvPr>
              <p:cNvSpPr>
                <a:spLocks noChangeArrowheads="1"/>
              </p:cNvSpPr>
              <p:nvPr/>
            </p:nvSpPr>
            <p:spPr bwMode="auto">
              <a:xfrm>
                <a:off x="4782" y="3714"/>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Line 980">
                <a:extLst>
                  <a:ext uri="{FF2B5EF4-FFF2-40B4-BE49-F238E27FC236}">
                    <a16:creationId xmlns:a16="http://schemas.microsoft.com/office/drawing/2014/main" id="{757694DD-5536-439A-9B65-A098AF426583}"/>
                  </a:ext>
                </a:extLst>
              </p:cNvPr>
              <p:cNvSpPr>
                <a:spLocks noChangeShapeType="1"/>
              </p:cNvSpPr>
              <p:nvPr/>
            </p:nvSpPr>
            <p:spPr bwMode="auto">
              <a:xfrm>
                <a:off x="5064" y="3714"/>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Rectangle 981">
                <a:extLst>
                  <a:ext uri="{FF2B5EF4-FFF2-40B4-BE49-F238E27FC236}">
                    <a16:creationId xmlns:a16="http://schemas.microsoft.com/office/drawing/2014/main" id="{71361EB5-E6CF-4AA4-B28D-9453D13745EC}"/>
                  </a:ext>
                </a:extLst>
              </p:cNvPr>
              <p:cNvSpPr>
                <a:spLocks noChangeArrowheads="1"/>
              </p:cNvSpPr>
              <p:nvPr/>
            </p:nvSpPr>
            <p:spPr bwMode="auto">
              <a:xfrm>
                <a:off x="5064" y="3714"/>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Line 982">
                <a:extLst>
                  <a:ext uri="{FF2B5EF4-FFF2-40B4-BE49-F238E27FC236}">
                    <a16:creationId xmlns:a16="http://schemas.microsoft.com/office/drawing/2014/main" id="{1291363D-0B0A-404E-B91C-0EE31CB8908A}"/>
                  </a:ext>
                </a:extLst>
              </p:cNvPr>
              <p:cNvSpPr>
                <a:spLocks noChangeShapeType="1"/>
              </p:cNvSpPr>
              <p:nvPr/>
            </p:nvSpPr>
            <p:spPr bwMode="auto">
              <a:xfrm>
                <a:off x="209" y="3786"/>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Rectangle 983">
                <a:extLst>
                  <a:ext uri="{FF2B5EF4-FFF2-40B4-BE49-F238E27FC236}">
                    <a16:creationId xmlns:a16="http://schemas.microsoft.com/office/drawing/2014/main" id="{9194918F-F737-4A9A-AB77-02DEDA39A50E}"/>
                  </a:ext>
                </a:extLst>
              </p:cNvPr>
              <p:cNvSpPr>
                <a:spLocks noChangeArrowheads="1"/>
              </p:cNvSpPr>
              <p:nvPr/>
            </p:nvSpPr>
            <p:spPr bwMode="auto">
              <a:xfrm>
                <a:off x="209" y="3786"/>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Line 984">
                <a:extLst>
                  <a:ext uri="{FF2B5EF4-FFF2-40B4-BE49-F238E27FC236}">
                    <a16:creationId xmlns:a16="http://schemas.microsoft.com/office/drawing/2014/main" id="{C8FB88FA-9708-45AC-81F9-82B15A71D56F}"/>
                  </a:ext>
                </a:extLst>
              </p:cNvPr>
              <p:cNvSpPr>
                <a:spLocks noChangeShapeType="1"/>
              </p:cNvSpPr>
              <p:nvPr/>
            </p:nvSpPr>
            <p:spPr bwMode="auto">
              <a:xfrm>
                <a:off x="892" y="3786"/>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Rectangle 985">
                <a:extLst>
                  <a:ext uri="{FF2B5EF4-FFF2-40B4-BE49-F238E27FC236}">
                    <a16:creationId xmlns:a16="http://schemas.microsoft.com/office/drawing/2014/main" id="{6EC62C76-A47E-4E37-AD6F-CC338BB198B7}"/>
                  </a:ext>
                </a:extLst>
              </p:cNvPr>
              <p:cNvSpPr>
                <a:spLocks noChangeArrowheads="1"/>
              </p:cNvSpPr>
              <p:nvPr/>
            </p:nvSpPr>
            <p:spPr bwMode="auto">
              <a:xfrm>
                <a:off x="892" y="3786"/>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Line 986">
                <a:extLst>
                  <a:ext uri="{FF2B5EF4-FFF2-40B4-BE49-F238E27FC236}">
                    <a16:creationId xmlns:a16="http://schemas.microsoft.com/office/drawing/2014/main" id="{89DEF6E4-BCA3-41AE-A468-4B29450E45FD}"/>
                  </a:ext>
                </a:extLst>
              </p:cNvPr>
              <p:cNvSpPr>
                <a:spLocks noChangeShapeType="1"/>
              </p:cNvSpPr>
              <p:nvPr/>
            </p:nvSpPr>
            <p:spPr bwMode="auto">
              <a:xfrm>
                <a:off x="1565" y="3786"/>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Rectangle 987">
                <a:extLst>
                  <a:ext uri="{FF2B5EF4-FFF2-40B4-BE49-F238E27FC236}">
                    <a16:creationId xmlns:a16="http://schemas.microsoft.com/office/drawing/2014/main" id="{3DFE5E17-F50F-4C21-A430-0A27102710E5}"/>
                  </a:ext>
                </a:extLst>
              </p:cNvPr>
              <p:cNvSpPr>
                <a:spLocks noChangeArrowheads="1"/>
              </p:cNvSpPr>
              <p:nvPr/>
            </p:nvSpPr>
            <p:spPr bwMode="auto">
              <a:xfrm>
                <a:off x="1565" y="3786"/>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Line 988">
                <a:extLst>
                  <a:ext uri="{FF2B5EF4-FFF2-40B4-BE49-F238E27FC236}">
                    <a16:creationId xmlns:a16="http://schemas.microsoft.com/office/drawing/2014/main" id="{FDF30C14-DF0C-41C9-86AA-1B5399D71D4F}"/>
                  </a:ext>
                </a:extLst>
              </p:cNvPr>
              <p:cNvSpPr>
                <a:spLocks noChangeShapeType="1"/>
              </p:cNvSpPr>
              <p:nvPr/>
            </p:nvSpPr>
            <p:spPr bwMode="auto">
              <a:xfrm>
                <a:off x="1838" y="3786"/>
                <a:ext cx="8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Rectangle 989">
                <a:extLst>
                  <a:ext uri="{FF2B5EF4-FFF2-40B4-BE49-F238E27FC236}">
                    <a16:creationId xmlns:a16="http://schemas.microsoft.com/office/drawing/2014/main" id="{6536B860-0001-4665-86FB-A5A4D3D65FD8}"/>
                  </a:ext>
                </a:extLst>
              </p:cNvPr>
              <p:cNvSpPr>
                <a:spLocks noChangeArrowheads="1"/>
              </p:cNvSpPr>
              <p:nvPr/>
            </p:nvSpPr>
            <p:spPr bwMode="auto">
              <a:xfrm>
                <a:off x="1838" y="3786"/>
                <a:ext cx="83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Line 990">
                <a:extLst>
                  <a:ext uri="{FF2B5EF4-FFF2-40B4-BE49-F238E27FC236}">
                    <a16:creationId xmlns:a16="http://schemas.microsoft.com/office/drawing/2014/main" id="{3745BB61-CAFF-4722-B131-47C8706BE3B0}"/>
                  </a:ext>
                </a:extLst>
              </p:cNvPr>
              <p:cNvSpPr>
                <a:spLocks noChangeShapeType="1"/>
              </p:cNvSpPr>
              <p:nvPr/>
            </p:nvSpPr>
            <p:spPr bwMode="auto">
              <a:xfrm>
                <a:off x="2681" y="3786"/>
                <a:ext cx="2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Rectangle 991">
                <a:extLst>
                  <a:ext uri="{FF2B5EF4-FFF2-40B4-BE49-F238E27FC236}">
                    <a16:creationId xmlns:a16="http://schemas.microsoft.com/office/drawing/2014/main" id="{8783FDBC-4791-487E-BEA0-A31E180FEBBD}"/>
                  </a:ext>
                </a:extLst>
              </p:cNvPr>
              <p:cNvSpPr>
                <a:spLocks noChangeArrowheads="1"/>
              </p:cNvSpPr>
              <p:nvPr/>
            </p:nvSpPr>
            <p:spPr bwMode="auto">
              <a:xfrm>
                <a:off x="2681" y="3786"/>
                <a:ext cx="29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Line 992">
                <a:extLst>
                  <a:ext uri="{FF2B5EF4-FFF2-40B4-BE49-F238E27FC236}">
                    <a16:creationId xmlns:a16="http://schemas.microsoft.com/office/drawing/2014/main" id="{141CC07E-BE2C-4504-8655-E645595BC30E}"/>
                  </a:ext>
                </a:extLst>
              </p:cNvPr>
              <p:cNvSpPr>
                <a:spLocks noChangeShapeType="1"/>
              </p:cNvSpPr>
              <p:nvPr/>
            </p:nvSpPr>
            <p:spPr bwMode="auto">
              <a:xfrm>
                <a:off x="2978" y="3786"/>
                <a:ext cx="9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Rectangle 993">
                <a:extLst>
                  <a:ext uri="{FF2B5EF4-FFF2-40B4-BE49-F238E27FC236}">
                    <a16:creationId xmlns:a16="http://schemas.microsoft.com/office/drawing/2014/main" id="{A0C5B6A8-B3A0-495F-9646-F33708D2289C}"/>
                  </a:ext>
                </a:extLst>
              </p:cNvPr>
              <p:cNvSpPr>
                <a:spLocks noChangeArrowheads="1"/>
              </p:cNvSpPr>
              <p:nvPr/>
            </p:nvSpPr>
            <p:spPr bwMode="auto">
              <a:xfrm>
                <a:off x="2978" y="3786"/>
                <a:ext cx="95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Line 994">
                <a:extLst>
                  <a:ext uri="{FF2B5EF4-FFF2-40B4-BE49-F238E27FC236}">
                    <a16:creationId xmlns:a16="http://schemas.microsoft.com/office/drawing/2014/main" id="{18504071-12C4-432F-B949-C57E383FE1D5}"/>
                  </a:ext>
                </a:extLst>
              </p:cNvPr>
              <p:cNvSpPr>
                <a:spLocks noChangeShapeType="1"/>
              </p:cNvSpPr>
              <p:nvPr/>
            </p:nvSpPr>
            <p:spPr bwMode="auto">
              <a:xfrm>
                <a:off x="3939" y="3786"/>
                <a:ext cx="1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Rectangle 995">
                <a:extLst>
                  <a:ext uri="{FF2B5EF4-FFF2-40B4-BE49-F238E27FC236}">
                    <a16:creationId xmlns:a16="http://schemas.microsoft.com/office/drawing/2014/main" id="{05DC2651-548F-4675-AD16-4F2A54A0CE31}"/>
                  </a:ext>
                </a:extLst>
              </p:cNvPr>
              <p:cNvSpPr>
                <a:spLocks noChangeArrowheads="1"/>
              </p:cNvSpPr>
              <p:nvPr/>
            </p:nvSpPr>
            <p:spPr bwMode="auto">
              <a:xfrm>
                <a:off x="3939" y="3786"/>
                <a:ext cx="1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Line 996">
                <a:extLst>
                  <a:ext uri="{FF2B5EF4-FFF2-40B4-BE49-F238E27FC236}">
                    <a16:creationId xmlns:a16="http://schemas.microsoft.com/office/drawing/2014/main" id="{B7F23FAF-A7FC-4E3F-9B1C-F896A2057CFA}"/>
                  </a:ext>
                </a:extLst>
              </p:cNvPr>
              <p:cNvSpPr>
                <a:spLocks noChangeShapeType="1"/>
              </p:cNvSpPr>
              <p:nvPr/>
            </p:nvSpPr>
            <p:spPr bwMode="auto">
              <a:xfrm>
                <a:off x="4066" y="3786"/>
                <a:ext cx="5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Rectangle 997">
                <a:extLst>
                  <a:ext uri="{FF2B5EF4-FFF2-40B4-BE49-F238E27FC236}">
                    <a16:creationId xmlns:a16="http://schemas.microsoft.com/office/drawing/2014/main" id="{5A57AA2E-4597-4470-B0A7-9692493E1105}"/>
                  </a:ext>
                </a:extLst>
              </p:cNvPr>
              <p:cNvSpPr>
                <a:spLocks noChangeArrowheads="1"/>
              </p:cNvSpPr>
              <p:nvPr/>
            </p:nvSpPr>
            <p:spPr bwMode="auto">
              <a:xfrm>
                <a:off x="4066" y="3786"/>
                <a:ext cx="56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Line 998">
                <a:extLst>
                  <a:ext uri="{FF2B5EF4-FFF2-40B4-BE49-F238E27FC236}">
                    <a16:creationId xmlns:a16="http://schemas.microsoft.com/office/drawing/2014/main" id="{66D11748-7D67-4333-BD0D-65DC2CD03D1B}"/>
                  </a:ext>
                </a:extLst>
              </p:cNvPr>
              <p:cNvSpPr>
                <a:spLocks noChangeShapeType="1"/>
              </p:cNvSpPr>
              <p:nvPr/>
            </p:nvSpPr>
            <p:spPr bwMode="auto">
              <a:xfrm>
                <a:off x="4636" y="3786"/>
                <a:ext cx="14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Rectangle 999">
                <a:extLst>
                  <a:ext uri="{FF2B5EF4-FFF2-40B4-BE49-F238E27FC236}">
                    <a16:creationId xmlns:a16="http://schemas.microsoft.com/office/drawing/2014/main" id="{1EB44427-73A8-49E4-9F19-51CE720083B4}"/>
                  </a:ext>
                </a:extLst>
              </p:cNvPr>
              <p:cNvSpPr>
                <a:spLocks noChangeArrowheads="1"/>
              </p:cNvSpPr>
              <p:nvPr/>
            </p:nvSpPr>
            <p:spPr bwMode="auto">
              <a:xfrm>
                <a:off x="4636" y="3786"/>
                <a:ext cx="14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Line 1000">
                <a:extLst>
                  <a:ext uri="{FF2B5EF4-FFF2-40B4-BE49-F238E27FC236}">
                    <a16:creationId xmlns:a16="http://schemas.microsoft.com/office/drawing/2014/main" id="{6CB3DA52-31A5-456C-A0F8-324E52BEB1DE}"/>
                  </a:ext>
                </a:extLst>
              </p:cNvPr>
              <p:cNvSpPr>
                <a:spLocks noChangeShapeType="1"/>
              </p:cNvSpPr>
              <p:nvPr/>
            </p:nvSpPr>
            <p:spPr bwMode="auto">
              <a:xfrm>
                <a:off x="4782" y="3786"/>
                <a:ext cx="2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Rectangle 1001">
                <a:extLst>
                  <a:ext uri="{FF2B5EF4-FFF2-40B4-BE49-F238E27FC236}">
                    <a16:creationId xmlns:a16="http://schemas.microsoft.com/office/drawing/2014/main" id="{85397841-5C90-4C09-8928-BA0E96BBD7EF}"/>
                  </a:ext>
                </a:extLst>
              </p:cNvPr>
              <p:cNvSpPr>
                <a:spLocks noChangeArrowheads="1"/>
              </p:cNvSpPr>
              <p:nvPr/>
            </p:nvSpPr>
            <p:spPr bwMode="auto">
              <a:xfrm>
                <a:off x="4782" y="3786"/>
                <a:ext cx="27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Line 1002">
                <a:extLst>
                  <a:ext uri="{FF2B5EF4-FFF2-40B4-BE49-F238E27FC236}">
                    <a16:creationId xmlns:a16="http://schemas.microsoft.com/office/drawing/2014/main" id="{83A7B7EE-B7D3-485D-8851-D39B89D8CDCE}"/>
                  </a:ext>
                </a:extLst>
              </p:cNvPr>
              <p:cNvSpPr>
                <a:spLocks noChangeShapeType="1"/>
              </p:cNvSpPr>
              <p:nvPr/>
            </p:nvSpPr>
            <p:spPr bwMode="auto">
              <a:xfrm>
                <a:off x="5064" y="3786"/>
                <a:ext cx="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Rectangle 1003">
                <a:extLst>
                  <a:ext uri="{FF2B5EF4-FFF2-40B4-BE49-F238E27FC236}">
                    <a16:creationId xmlns:a16="http://schemas.microsoft.com/office/drawing/2014/main" id="{865FFA36-2BCF-4BB4-9A6D-EC34DF97D997}"/>
                  </a:ext>
                </a:extLst>
              </p:cNvPr>
              <p:cNvSpPr>
                <a:spLocks noChangeArrowheads="1"/>
              </p:cNvSpPr>
              <p:nvPr/>
            </p:nvSpPr>
            <p:spPr bwMode="auto">
              <a:xfrm>
                <a:off x="5064" y="3786"/>
                <a:ext cx="30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Line 1004">
                <a:extLst>
                  <a:ext uri="{FF2B5EF4-FFF2-40B4-BE49-F238E27FC236}">
                    <a16:creationId xmlns:a16="http://schemas.microsoft.com/office/drawing/2014/main" id="{374706A1-0DEA-441B-8F9D-F98AF19D6A60}"/>
                  </a:ext>
                </a:extLst>
              </p:cNvPr>
              <p:cNvSpPr>
                <a:spLocks noChangeShapeType="1"/>
              </p:cNvSpPr>
              <p:nvPr/>
            </p:nvSpPr>
            <p:spPr bwMode="auto">
              <a:xfrm>
                <a:off x="209" y="3929"/>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Rectangle 1005">
                <a:extLst>
                  <a:ext uri="{FF2B5EF4-FFF2-40B4-BE49-F238E27FC236}">
                    <a16:creationId xmlns:a16="http://schemas.microsoft.com/office/drawing/2014/main" id="{EBE127FE-369F-4639-8B3E-2215C0ED9641}"/>
                  </a:ext>
                </a:extLst>
              </p:cNvPr>
              <p:cNvSpPr>
                <a:spLocks noChangeArrowheads="1"/>
              </p:cNvSpPr>
              <p:nvPr/>
            </p:nvSpPr>
            <p:spPr bwMode="auto">
              <a:xfrm>
                <a:off x="209" y="3929"/>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Line 1006">
                <a:extLst>
                  <a:ext uri="{FF2B5EF4-FFF2-40B4-BE49-F238E27FC236}">
                    <a16:creationId xmlns:a16="http://schemas.microsoft.com/office/drawing/2014/main" id="{A9235C34-55BF-44FE-91B3-1ECD2E2BD7B2}"/>
                  </a:ext>
                </a:extLst>
              </p:cNvPr>
              <p:cNvSpPr>
                <a:spLocks noChangeShapeType="1"/>
              </p:cNvSpPr>
              <p:nvPr/>
            </p:nvSpPr>
            <p:spPr bwMode="auto">
              <a:xfrm>
                <a:off x="892" y="3929"/>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Rectangle 1007">
                <a:extLst>
                  <a:ext uri="{FF2B5EF4-FFF2-40B4-BE49-F238E27FC236}">
                    <a16:creationId xmlns:a16="http://schemas.microsoft.com/office/drawing/2014/main" id="{31641A6B-3529-4EA3-A31A-FB48D16C4C42}"/>
                  </a:ext>
                </a:extLst>
              </p:cNvPr>
              <p:cNvSpPr>
                <a:spLocks noChangeArrowheads="1"/>
              </p:cNvSpPr>
              <p:nvPr/>
            </p:nvSpPr>
            <p:spPr bwMode="auto">
              <a:xfrm>
                <a:off x="892" y="3929"/>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Line 1008">
                <a:extLst>
                  <a:ext uri="{FF2B5EF4-FFF2-40B4-BE49-F238E27FC236}">
                    <a16:creationId xmlns:a16="http://schemas.microsoft.com/office/drawing/2014/main" id="{22434B75-D222-4179-9946-E801B4736062}"/>
                  </a:ext>
                </a:extLst>
              </p:cNvPr>
              <p:cNvSpPr>
                <a:spLocks noChangeShapeType="1"/>
              </p:cNvSpPr>
              <p:nvPr/>
            </p:nvSpPr>
            <p:spPr bwMode="auto">
              <a:xfrm>
                <a:off x="1565" y="3929"/>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 name="Group 1210">
              <a:extLst>
                <a:ext uri="{FF2B5EF4-FFF2-40B4-BE49-F238E27FC236}">
                  <a16:creationId xmlns:a16="http://schemas.microsoft.com/office/drawing/2014/main" id="{317AF795-CAB4-4209-89D3-38AEEA768AD1}"/>
                </a:ext>
              </a:extLst>
            </p:cNvPr>
            <p:cNvGrpSpPr>
              <a:grpSpLocks/>
            </p:cNvGrpSpPr>
            <p:nvPr/>
          </p:nvGrpSpPr>
          <p:grpSpPr bwMode="auto">
            <a:xfrm>
              <a:off x="204" y="73"/>
              <a:ext cx="5176" cy="4444"/>
              <a:chOff x="204" y="73"/>
              <a:chExt cx="5176" cy="4444"/>
            </a:xfrm>
          </p:grpSpPr>
          <p:sp>
            <p:nvSpPr>
              <p:cNvPr id="89" name="Rectangle 1010">
                <a:extLst>
                  <a:ext uri="{FF2B5EF4-FFF2-40B4-BE49-F238E27FC236}">
                    <a16:creationId xmlns:a16="http://schemas.microsoft.com/office/drawing/2014/main" id="{6DCF14C9-7ED4-40F5-84CA-A93D1B34DA9B}"/>
                  </a:ext>
                </a:extLst>
              </p:cNvPr>
              <p:cNvSpPr>
                <a:spLocks noChangeArrowheads="1"/>
              </p:cNvSpPr>
              <p:nvPr/>
            </p:nvSpPr>
            <p:spPr bwMode="auto">
              <a:xfrm>
                <a:off x="1565" y="3929"/>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1011">
                <a:extLst>
                  <a:ext uri="{FF2B5EF4-FFF2-40B4-BE49-F238E27FC236}">
                    <a16:creationId xmlns:a16="http://schemas.microsoft.com/office/drawing/2014/main" id="{C80061D6-3D59-4EBE-9121-A8DD3E718B1A}"/>
                  </a:ext>
                </a:extLst>
              </p:cNvPr>
              <p:cNvSpPr>
                <a:spLocks noChangeShapeType="1"/>
              </p:cNvSpPr>
              <p:nvPr/>
            </p:nvSpPr>
            <p:spPr bwMode="auto">
              <a:xfrm>
                <a:off x="1838" y="3929"/>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1012">
                <a:extLst>
                  <a:ext uri="{FF2B5EF4-FFF2-40B4-BE49-F238E27FC236}">
                    <a16:creationId xmlns:a16="http://schemas.microsoft.com/office/drawing/2014/main" id="{68595C2C-4484-44FB-A4FC-6077F544CD00}"/>
                  </a:ext>
                </a:extLst>
              </p:cNvPr>
              <p:cNvSpPr>
                <a:spLocks noChangeArrowheads="1"/>
              </p:cNvSpPr>
              <p:nvPr/>
            </p:nvSpPr>
            <p:spPr bwMode="auto">
              <a:xfrm>
                <a:off x="1838" y="3929"/>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1013">
                <a:extLst>
                  <a:ext uri="{FF2B5EF4-FFF2-40B4-BE49-F238E27FC236}">
                    <a16:creationId xmlns:a16="http://schemas.microsoft.com/office/drawing/2014/main" id="{FC5EA46F-61E6-440C-B919-14044BA78917}"/>
                  </a:ext>
                </a:extLst>
              </p:cNvPr>
              <p:cNvSpPr>
                <a:spLocks noChangeShapeType="1"/>
              </p:cNvSpPr>
              <p:nvPr/>
            </p:nvSpPr>
            <p:spPr bwMode="auto">
              <a:xfrm>
                <a:off x="2681" y="3929"/>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1014">
                <a:extLst>
                  <a:ext uri="{FF2B5EF4-FFF2-40B4-BE49-F238E27FC236}">
                    <a16:creationId xmlns:a16="http://schemas.microsoft.com/office/drawing/2014/main" id="{F72DB43F-5377-4626-92A8-672ED9B1C002}"/>
                  </a:ext>
                </a:extLst>
              </p:cNvPr>
              <p:cNvSpPr>
                <a:spLocks noChangeArrowheads="1"/>
              </p:cNvSpPr>
              <p:nvPr/>
            </p:nvSpPr>
            <p:spPr bwMode="auto">
              <a:xfrm>
                <a:off x="2681" y="3929"/>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1015">
                <a:extLst>
                  <a:ext uri="{FF2B5EF4-FFF2-40B4-BE49-F238E27FC236}">
                    <a16:creationId xmlns:a16="http://schemas.microsoft.com/office/drawing/2014/main" id="{428E89C7-024E-4DF9-BB2C-58A72F06EB11}"/>
                  </a:ext>
                </a:extLst>
              </p:cNvPr>
              <p:cNvSpPr>
                <a:spLocks noChangeShapeType="1"/>
              </p:cNvSpPr>
              <p:nvPr/>
            </p:nvSpPr>
            <p:spPr bwMode="auto">
              <a:xfrm>
                <a:off x="2978" y="3929"/>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1016">
                <a:extLst>
                  <a:ext uri="{FF2B5EF4-FFF2-40B4-BE49-F238E27FC236}">
                    <a16:creationId xmlns:a16="http://schemas.microsoft.com/office/drawing/2014/main" id="{69185F7B-11F7-46FC-826D-E5C9148A4F4E}"/>
                  </a:ext>
                </a:extLst>
              </p:cNvPr>
              <p:cNvSpPr>
                <a:spLocks noChangeArrowheads="1"/>
              </p:cNvSpPr>
              <p:nvPr/>
            </p:nvSpPr>
            <p:spPr bwMode="auto">
              <a:xfrm>
                <a:off x="2978" y="3929"/>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1017">
                <a:extLst>
                  <a:ext uri="{FF2B5EF4-FFF2-40B4-BE49-F238E27FC236}">
                    <a16:creationId xmlns:a16="http://schemas.microsoft.com/office/drawing/2014/main" id="{5DBE116D-D92C-4E69-9F11-A43D9185A166}"/>
                  </a:ext>
                </a:extLst>
              </p:cNvPr>
              <p:cNvSpPr>
                <a:spLocks noChangeShapeType="1"/>
              </p:cNvSpPr>
              <p:nvPr/>
            </p:nvSpPr>
            <p:spPr bwMode="auto">
              <a:xfrm>
                <a:off x="3939" y="3929"/>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1018">
                <a:extLst>
                  <a:ext uri="{FF2B5EF4-FFF2-40B4-BE49-F238E27FC236}">
                    <a16:creationId xmlns:a16="http://schemas.microsoft.com/office/drawing/2014/main" id="{D8790211-2CBE-4304-A760-4EFE1E854537}"/>
                  </a:ext>
                </a:extLst>
              </p:cNvPr>
              <p:cNvSpPr>
                <a:spLocks noChangeArrowheads="1"/>
              </p:cNvSpPr>
              <p:nvPr/>
            </p:nvSpPr>
            <p:spPr bwMode="auto">
              <a:xfrm>
                <a:off x="3939" y="3929"/>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1019">
                <a:extLst>
                  <a:ext uri="{FF2B5EF4-FFF2-40B4-BE49-F238E27FC236}">
                    <a16:creationId xmlns:a16="http://schemas.microsoft.com/office/drawing/2014/main" id="{02240CB2-6D5E-4F07-9AAB-3E9AD5687E38}"/>
                  </a:ext>
                </a:extLst>
              </p:cNvPr>
              <p:cNvSpPr>
                <a:spLocks noChangeShapeType="1"/>
              </p:cNvSpPr>
              <p:nvPr/>
            </p:nvSpPr>
            <p:spPr bwMode="auto">
              <a:xfrm>
                <a:off x="4066" y="3929"/>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1020">
                <a:extLst>
                  <a:ext uri="{FF2B5EF4-FFF2-40B4-BE49-F238E27FC236}">
                    <a16:creationId xmlns:a16="http://schemas.microsoft.com/office/drawing/2014/main" id="{D101D1C9-649B-4C36-A757-9D0FD707AF23}"/>
                  </a:ext>
                </a:extLst>
              </p:cNvPr>
              <p:cNvSpPr>
                <a:spLocks noChangeArrowheads="1"/>
              </p:cNvSpPr>
              <p:nvPr/>
            </p:nvSpPr>
            <p:spPr bwMode="auto">
              <a:xfrm>
                <a:off x="4066" y="3929"/>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1021">
                <a:extLst>
                  <a:ext uri="{FF2B5EF4-FFF2-40B4-BE49-F238E27FC236}">
                    <a16:creationId xmlns:a16="http://schemas.microsoft.com/office/drawing/2014/main" id="{BF717783-EADC-4E47-823F-B8D72BE0C7B2}"/>
                  </a:ext>
                </a:extLst>
              </p:cNvPr>
              <p:cNvSpPr>
                <a:spLocks noChangeShapeType="1"/>
              </p:cNvSpPr>
              <p:nvPr/>
            </p:nvSpPr>
            <p:spPr bwMode="auto">
              <a:xfrm>
                <a:off x="4636" y="3929"/>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1022">
                <a:extLst>
                  <a:ext uri="{FF2B5EF4-FFF2-40B4-BE49-F238E27FC236}">
                    <a16:creationId xmlns:a16="http://schemas.microsoft.com/office/drawing/2014/main" id="{05884308-FCEE-45A6-9852-550FFC8F6262}"/>
                  </a:ext>
                </a:extLst>
              </p:cNvPr>
              <p:cNvSpPr>
                <a:spLocks noChangeArrowheads="1"/>
              </p:cNvSpPr>
              <p:nvPr/>
            </p:nvSpPr>
            <p:spPr bwMode="auto">
              <a:xfrm>
                <a:off x="4636" y="3929"/>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1023">
                <a:extLst>
                  <a:ext uri="{FF2B5EF4-FFF2-40B4-BE49-F238E27FC236}">
                    <a16:creationId xmlns:a16="http://schemas.microsoft.com/office/drawing/2014/main" id="{B9F76F69-085A-4078-9D4C-DCEE73203269}"/>
                  </a:ext>
                </a:extLst>
              </p:cNvPr>
              <p:cNvSpPr>
                <a:spLocks noChangeShapeType="1"/>
              </p:cNvSpPr>
              <p:nvPr/>
            </p:nvSpPr>
            <p:spPr bwMode="auto">
              <a:xfrm>
                <a:off x="4782" y="3929"/>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1024">
                <a:extLst>
                  <a:ext uri="{FF2B5EF4-FFF2-40B4-BE49-F238E27FC236}">
                    <a16:creationId xmlns:a16="http://schemas.microsoft.com/office/drawing/2014/main" id="{21FBDE01-E610-498C-8910-E5112C42D9CA}"/>
                  </a:ext>
                </a:extLst>
              </p:cNvPr>
              <p:cNvSpPr>
                <a:spLocks noChangeArrowheads="1"/>
              </p:cNvSpPr>
              <p:nvPr/>
            </p:nvSpPr>
            <p:spPr bwMode="auto">
              <a:xfrm>
                <a:off x="4782" y="3929"/>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25">
                <a:extLst>
                  <a:ext uri="{FF2B5EF4-FFF2-40B4-BE49-F238E27FC236}">
                    <a16:creationId xmlns:a16="http://schemas.microsoft.com/office/drawing/2014/main" id="{BBAC2247-DBE8-4F3C-B242-E12F2137D1AD}"/>
                  </a:ext>
                </a:extLst>
              </p:cNvPr>
              <p:cNvSpPr>
                <a:spLocks noChangeShapeType="1"/>
              </p:cNvSpPr>
              <p:nvPr/>
            </p:nvSpPr>
            <p:spPr bwMode="auto">
              <a:xfrm>
                <a:off x="5064" y="3929"/>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26">
                <a:extLst>
                  <a:ext uri="{FF2B5EF4-FFF2-40B4-BE49-F238E27FC236}">
                    <a16:creationId xmlns:a16="http://schemas.microsoft.com/office/drawing/2014/main" id="{B1682B63-9241-443B-9B59-24277C3D76FB}"/>
                  </a:ext>
                </a:extLst>
              </p:cNvPr>
              <p:cNvSpPr>
                <a:spLocks noChangeArrowheads="1"/>
              </p:cNvSpPr>
              <p:nvPr/>
            </p:nvSpPr>
            <p:spPr bwMode="auto">
              <a:xfrm>
                <a:off x="5064" y="3929"/>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7">
                <a:extLst>
                  <a:ext uri="{FF2B5EF4-FFF2-40B4-BE49-F238E27FC236}">
                    <a16:creationId xmlns:a16="http://schemas.microsoft.com/office/drawing/2014/main" id="{9C3F29DF-0270-4F9A-9CBB-A7A211EE6A83}"/>
                  </a:ext>
                </a:extLst>
              </p:cNvPr>
              <p:cNvSpPr>
                <a:spLocks noChangeShapeType="1"/>
              </p:cNvSpPr>
              <p:nvPr/>
            </p:nvSpPr>
            <p:spPr bwMode="auto">
              <a:xfrm>
                <a:off x="209" y="4001"/>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28">
                <a:extLst>
                  <a:ext uri="{FF2B5EF4-FFF2-40B4-BE49-F238E27FC236}">
                    <a16:creationId xmlns:a16="http://schemas.microsoft.com/office/drawing/2014/main" id="{2545E1DA-B109-44AC-848D-9FB0E5EDCF27}"/>
                  </a:ext>
                </a:extLst>
              </p:cNvPr>
              <p:cNvSpPr>
                <a:spLocks noChangeArrowheads="1"/>
              </p:cNvSpPr>
              <p:nvPr/>
            </p:nvSpPr>
            <p:spPr bwMode="auto">
              <a:xfrm>
                <a:off x="209" y="4001"/>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29">
                <a:extLst>
                  <a:ext uri="{FF2B5EF4-FFF2-40B4-BE49-F238E27FC236}">
                    <a16:creationId xmlns:a16="http://schemas.microsoft.com/office/drawing/2014/main" id="{32F9516E-9D67-44F4-8BF7-3BB3D72AE69E}"/>
                  </a:ext>
                </a:extLst>
              </p:cNvPr>
              <p:cNvSpPr>
                <a:spLocks noChangeShapeType="1"/>
              </p:cNvSpPr>
              <p:nvPr/>
            </p:nvSpPr>
            <p:spPr bwMode="auto">
              <a:xfrm>
                <a:off x="892" y="4001"/>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30">
                <a:extLst>
                  <a:ext uri="{FF2B5EF4-FFF2-40B4-BE49-F238E27FC236}">
                    <a16:creationId xmlns:a16="http://schemas.microsoft.com/office/drawing/2014/main" id="{C2E170D0-1113-4EEE-8312-B6014BF70E6E}"/>
                  </a:ext>
                </a:extLst>
              </p:cNvPr>
              <p:cNvSpPr>
                <a:spLocks noChangeArrowheads="1"/>
              </p:cNvSpPr>
              <p:nvPr/>
            </p:nvSpPr>
            <p:spPr bwMode="auto">
              <a:xfrm>
                <a:off x="892" y="4001"/>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31">
                <a:extLst>
                  <a:ext uri="{FF2B5EF4-FFF2-40B4-BE49-F238E27FC236}">
                    <a16:creationId xmlns:a16="http://schemas.microsoft.com/office/drawing/2014/main" id="{A08115D9-DDF6-4CC6-9912-F7C9071BD782}"/>
                  </a:ext>
                </a:extLst>
              </p:cNvPr>
              <p:cNvSpPr>
                <a:spLocks noChangeShapeType="1"/>
              </p:cNvSpPr>
              <p:nvPr/>
            </p:nvSpPr>
            <p:spPr bwMode="auto">
              <a:xfrm>
                <a:off x="1565" y="4001"/>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32">
                <a:extLst>
                  <a:ext uri="{FF2B5EF4-FFF2-40B4-BE49-F238E27FC236}">
                    <a16:creationId xmlns:a16="http://schemas.microsoft.com/office/drawing/2014/main" id="{12CF87C4-69AB-4D37-A325-A884D344ADD8}"/>
                  </a:ext>
                </a:extLst>
              </p:cNvPr>
              <p:cNvSpPr>
                <a:spLocks noChangeArrowheads="1"/>
              </p:cNvSpPr>
              <p:nvPr/>
            </p:nvSpPr>
            <p:spPr bwMode="auto">
              <a:xfrm>
                <a:off x="1565" y="4001"/>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33">
                <a:extLst>
                  <a:ext uri="{FF2B5EF4-FFF2-40B4-BE49-F238E27FC236}">
                    <a16:creationId xmlns:a16="http://schemas.microsoft.com/office/drawing/2014/main" id="{FCA8445D-BA28-426C-B98C-6C128F92672D}"/>
                  </a:ext>
                </a:extLst>
              </p:cNvPr>
              <p:cNvSpPr>
                <a:spLocks noChangeShapeType="1"/>
              </p:cNvSpPr>
              <p:nvPr/>
            </p:nvSpPr>
            <p:spPr bwMode="auto">
              <a:xfrm>
                <a:off x="1838" y="4001"/>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34">
                <a:extLst>
                  <a:ext uri="{FF2B5EF4-FFF2-40B4-BE49-F238E27FC236}">
                    <a16:creationId xmlns:a16="http://schemas.microsoft.com/office/drawing/2014/main" id="{50623200-40C4-45AC-8DA2-4E0DB849E2F2}"/>
                  </a:ext>
                </a:extLst>
              </p:cNvPr>
              <p:cNvSpPr>
                <a:spLocks noChangeArrowheads="1"/>
              </p:cNvSpPr>
              <p:nvPr/>
            </p:nvSpPr>
            <p:spPr bwMode="auto">
              <a:xfrm>
                <a:off x="1838" y="4001"/>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035">
                <a:extLst>
                  <a:ext uri="{FF2B5EF4-FFF2-40B4-BE49-F238E27FC236}">
                    <a16:creationId xmlns:a16="http://schemas.microsoft.com/office/drawing/2014/main" id="{BF5EDAC3-FAA9-4A8E-882C-49E4C7EDCE3C}"/>
                  </a:ext>
                </a:extLst>
              </p:cNvPr>
              <p:cNvSpPr>
                <a:spLocks noChangeShapeType="1"/>
              </p:cNvSpPr>
              <p:nvPr/>
            </p:nvSpPr>
            <p:spPr bwMode="auto">
              <a:xfrm>
                <a:off x="2681" y="4001"/>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036">
                <a:extLst>
                  <a:ext uri="{FF2B5EF4-FFF2-40B4-BE49-F238E27FC236}">
                    <a16:creationId xmlns:a16="http://schemas.microsoft.com/office/drawing/2014/main" id="{EEEE4E12-DB3A-4F91-8235-3AEF37A6C162}"/>
                  </a:ext>
                </a:extLst>
              </p:cNvPr>
              <p:cNvSpPr>
                <a:spLocks noChangeArrowheads="1"/>
              </p:cNvSpPr>
              <p:nvPr/>
            </p:nvSpPr>
            <p:spPr bwMode="auto">
              <a:xfrm>
                <a:off x="2681" y="4001"/>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037">
                <a:extLst>
                  <a:ext uri="{FF2B5EF4-FFF2-40B4-BE49-F238E27FC236}">
                    <a16:creationId xmlns:a16="http://schemas.microsoft.com/office/drawing/2014/main" id="{CF944D4F-4407-4C79-A11F-9BD5B8C2FAD3}"/>
                  </a:ext>
                </a:extLst>
              </p:cNvPr>
              <p:cNvSpPr>
                <a:spLocks noChangeShapeType="1"/>
              </p:cNvSpPr>
              <p:nvPr/>
            </p:nvSpPr>
            <p:spPr bwMode="auto">
              <a:xfrm>
                <a:off x="2978" y="4001"/>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038">
                <a:extLst>
                  <a:ext uri="{FF2B5EF4-FFF2-40B4-BE49-F238E27FC236}">
                    <a16:creationId xmlns:a16="http://schemas.microsoft.com/office/drawing/2014/main" id="{01166776-6F64-41EC-8EDC-C06D900E9405}"/>
                  </a:ext>
                </a:extLst>
              </p:cNvPr>
              <p:cNvSpPr>
                <a:spLocks noChangeArrowheads="1"/>
              </p:cNvSpPr>
              <p:nvPr/>
            </p:nvSpPr>
            <p:spPr bwMode="auto">
              <a:xfrm>
                <a:off x="2978" y="4001"/>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039">
                <a:extLst>
                  <a:ext uri="{FF2B5EF4-FFF2-40B4-BE49-F238E27FC236}">
                    <a16:creationId xmlns:a16="http://schemas.microsoft.com/office/drawing/2014/main" id="{5630650C-0FAD-4A4A-BAFA-646749DD9295}"/>
                  </a:ext>
                </a:extLst>
              </p:cNvPr>
              <p:cNvSpPr>
                <a:spLocks noChangeShapeType="1"/>
              </p:cNvSpPr>
              <p:nvPr/>
            </p:nvSpPr>
            <p:spPr bwMode="auto">
              <a:xfrm>
                <a:off x="3939" y="4001"/>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040">
                <a:extLst>
                  <a:ext uri="{FF2B5EF4-FFF2-40B4-BE49-F238E27FC236}">
                    <a16:creationId xmlns:a16="http://schemas.microsoft.com/office/drawing/2014/main" id="{E86CCAC2-D51B-4D25-89D2-4237DED51BBE}"/>
                  </a:ext>
                </a:extLst>
              </p:cNvPr>
              <p:cNvSpPr>
                <a:spLocks noChangeArrowheads="1"/>
              </p:cNvSpPr>
              <p:nvPr/>
            </p:nvSpPr>
            <p:spPr bwMode="auto">
              <a:xfrm>
                <a:off x="3939" y="4001"/>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041">
                <a:extLst>
                  <a:ext uri="{FF2B5EF4-FFF2-40B4-BE49-F238E27FC236}">
                    <a16:creationId xmlns:a16="http://schemas.microsoft.com/office/drawing/2014/main" id="{E1B0EB02-B50A-4ADB-BCFE-1736CD9E39A7}"/>
                  </a:ext>
                </a:extLst>
              </p:cNvPr>
              <p:cNvSpPr>
                <a:spLocks noChangeShapeType="1"/>
              </p:cNvSpPr>
              <p:nvPr/>
            </p:nvSpPr>
            <p:spPr bwMode="auto">
              <a:xfrm>
                <a:off x="4066" y="4001"/>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042">
                <a:extLst>
                  <a:ext uri="{FF2B5EF4-FFF2-40B4-BE49-F238E27FC236}">
                    <a16:creationId xmlns:a16="http://schemas.microsoft.com/office/drawing/2014/main" id="{29D2DA43-A0AB-467D-A2BD-A2216F909397}"/>
                  </a:ext>
                </a:extLst>
              </p:cNvPr>
              <p:cNvSpPr>
                <a:spLocks noChangeArrowheads="1"/>
              </p:cNvSpPr>
              <p:nvPr/>
            </p:nvSpPr>
            <p:spPr bwMode="auto">
              <a:xfrm>
                <a:off x="4066" y="4001"/>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043">
                <a:extLst>
                  <a:ext uri="{FF2B5EF4-FFF2-40B4-BE49-F238E27FC236}">
                    <a16:creationId xmlns:a16="http://schemas.microsoft.com/office/drawing/2014/main" id="{AC5CC2B7-EAC2-47DF-BBCF-7C6373AE9777}"/>
                  </a:ext>
                </a:extLst>
              </p:cNvPr>
              <p:cNvSpPr>
                <a:spLocks noChangeShapeType="1"/>
              </p:cNvSpPr>
              <p:nvPr/>
            </p:nvSpPr>
            <p:spPr bwMode="auto">
              <a:xfrm>
                <a:off x="4636" y="4001"/>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044">
                <a:extLst>
                  <a:ext uri="{FF2B5EF4-FFF2-40B4-BE49-F238E27FC236}">
                    <a16:creationId xmlns:a16="http://schemas.microsoft.com/office/drawing/2014/main" id="{CDF0CA0E-BFE5-42E5-8684-40FFFD7A45FF}"/>
                  </a:ext>
                </a:extLst>
              </p:cNvPr>
              <p:cNvSpPr>
                <a:spLocks noChangeArrowheads="1"/>
              </p:cNvSpPr>
              <p:nvPr/>
            </p:nvSpPr>
            <p:spPr bwMode="auto">
              <a:xfrm>
                <a:off x="4636" y="4001"/>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045">
                <a:extLst>
                  <a:ext uri="{FF2B5EF4-FFF2-40B4-BE49-F238E27FC236}">
                    <a16:creationId xmlns:a16="http://schemas.microsoft.com/office/drawing/2014/main" id="{02DC680E-CE7B-4ECD-8E00-A5B4070A1EA8}"/>
                  </a:ext>
                </a:extLst>
              </p:cNvPr>
              <p:cNvSpPr>
                <a:spLocks noChangeShapeType="1"/>
              </p:cNvSpPr>
              <p:nvPr/>
            </p:nvSpPr>
            <p:spPr bwMode="auto">
              <a:xfrm>
                <a:off x="4782" y="4001"/>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046">
                <a:extLst>
                  <a:ext uri="{FF2B5EF4-FFF2-40B4-BE49-F238E27FC236}">
                    <a16:creationId xmlns:a16="http://schemas.microsoft.com/office/drawing/2014/main" id="{A89CDA5E-9B76-40EA-B5C0-633848DD7779}"/>
                  </a:ext>
                </a:extLst>
              </p:cNvPr>
              <p:cNvSpPr>
                <a:spLocks noChangeArrowheads="1"/>
              </p:cNvSpPr>
              <p:nvPr/>
            </p:nvSpPr>
            <p:spPr bwMode="auto">
              <a:xfrm>
                <a:off x="4782" y="4001"/>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047">
                <a:extLst>
                  <a:ext uri="{FF2B5EF4-FFF2-40B4-BE49-F238E27FC236}">
                    <a16:creationId xmlns:a16="http://schemas.microsoft.com/office/drawing/2014/main" id="{C5E8D19A-E41B-453E-9BDD-CC88A5D162C1}"/>
                  </a:ext>
                </a:extLst>
              </p:cNvPr>
              <p:cNvSpPr>
                <a:spLocks noChangeShapeType="1"/>
              </p:cNvSpPr>
              <p:nvPr/>
            </p:nvSpPr>
            <p:spPr bwMode="auto">
              <a:xfrm>
                <a:off x="5064" y="4001"/>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048">
                <a:extLst>
                  <a:ext uri="{FF2B5EF4-FFF2-40B4-BE49-F238E27FC236}">
                    <a16:creationId xmlns:a16="http://schemas.microsoft.com/office/drawing/2014/main" id="{4B40E69A-C74C-4AFB-9698-0765B117874F}"/>
                  </a:ext>
                </a:extLst>
              </p:cNvPr>
              <p:cNvSpPr>
                <a:spLocks noChangeArrowheads="1"/>
              </p:cNvSpPr>
              <p:nvPr/>
            </p:nvSpPr>
            <p:spPr bwMode="auto">
              <a:xfrm>
                <a:off x="5064" y="4001"/>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049">
                <a:extLst>
                  <a:ext uri="{FF2B5EF4-FFF2-40B4-BE49-F238E27FC236}">
                    <a16:creationId xmlns:a16="http://schemas.microsoft.com/office/drawing/2014/main" id="{846EB14B-248A-4647-BB44-B7640BC4A57A}"/>
                  </a:ext>
                </a:extLst>
              </p:cNvPr>
              <p:cNvSpPr>
                <a:spLocks noChangeShapeType="1"/>
              </p:cNvSpPr>
              <p:nvPr/>
            </p:nvSpPr>
            <p:spPr bwMode="auto">
              <a:xfrm>
                <a:off x="209" y="4073"/>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050">
                <a:extLst>
                  <a:ext uri="{FF2B5EF4-FFF2-40B4-BE49-F238E27FC236}">
                    <a16:creationId xmlns:a16="http://schemas.microsoft.com/office/drawing/2014/main" id="{DC0D171A-B708-4D17-9036-4C9EE33C419B}"/>
                  </a:ext>
                </a:extLst>
              </p:cNvPr>
              <p:cNvSpPr>
                <a:spLocks noChangeArrowheads="1"/>
              </p:cNvSpPr>
              <p:nvPr/>
            </p:nvSpPr>
            <p:spPr bwMode="auto">
              <a:xfrm>
                <a:off x="209" y="4073"/>
                <a:ext cx="6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051">
                <a:extLst>
                  <a:ext uri="{FF2B5EF4-FFF2-40B4-BE49-F238E27FC236}">
                    <a16:creationId xmlns:a16="http://schemas.microsoft.com/office/drawing/2014/main" id="{BC55E64F-E6F9-44E1-B6D0-B8E6FFBBF457}"/>
                  </a:ext>
                </a:extLst>
              </p:cNvPr>
              <p:cNvSpPr>
                <a:spLocks noChangeShapeType="1"/>
              </p:cNvSpPr>
              <p:nvPr/>
            </p:nvSpPr>
            <p:spPr bwMode="auto">
              <a:xfrm>
                <a:off x="892" y="4073"/>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052">
                <a:extLst>
                  <a:ext uri="{FF2B5EF4-FFF2-40B4-BE49-F238E27FC236}">
                    <a16:creationId xmlns:a16="http://schemas.microsoft.com/office/drawing/2014/main" id="{2FE18CD5-8D8F-4C7E-9631-624B3F9E7F51}"/>
                  </a:ext>
                </a:extLst>
              </p:cNvPr>
              <p:cNvSpPr>
                <a:spLocks noChangeArrowheads="1"/>
              </p:cNvSpPr>
              <p:nvPr/>
            </p:nvSpPr>
            <p:spPr bwMode="auto">
              <a:xfrm>
                <a:off x="892" y="4073"/>
                <a:ext cx="66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1053">
                <a:extLst>
                  <a:ext uri="{FF2B5EF4-FFF2-40B4-BE49-F238E27FC236}">
                    <a16:creationId xmlns:a16="http://schemas.microsoft.com/office/drawing/2014/main" id="{A73A3713-2C16-48B2-AA6F-D5C6D1EBFB18}"/>
                  </a:ext>
                </a:extLst>
              </p:cNvPr>
              <p:cNvSpPr>
                <a:spLocks noChangeShapeType="1"/>
              </p:cNvSpPr>
              <p:nvPr/>
            </p:nvSpPr>
            <p:spPr bwMode="auto">
              <a:xfrm>
                <a:off x="1565" y="4073"/>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054">
                <a:extLst>
                  <a:ext uri="{FF2B5EF4-FFF2-40B4-BE49-F238E27FC236}">
                    <a16:creationId xmlns:a16="http://schemas.microsoft.com/office/drawing/2014/main" id="{3F5B1D49-735E-4F49-BE7C-C5FAA65708E5}"/>
                  </a:ext>
                </a:extLst>
              </p:cNvPr>
              <p:cNvSpPr>
                <a:spLocks noChangeArrowheads="1"/>
              </p:cNvSpPr>
              <p:nvPr/>
            </p:nvSpPr>
            <p:spPr bwMode="auto">
              <a:xfrm>
                <a:off x="1565" y="4073"/>
                <a:ext cx="26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1055">
                <a:extLst>
                  <a:ext uri="{FF2B5EF4-FFF2-40B4-BE49-F238E27FC236}">
                    <a16:creationId xmlns:a16="http://schemas.microsoft.com/office/drawing/2014/main" id="{B17DC49E-F0F9-48EA-89ED-F1A60C3B2C00}"/>
                  </a:ext>
                </a:extLst>
              </p:cNvPr>
              <p:cNvSpPr>
                <a:spLocks noChangeShapeType="1"/>
              </p:cNvSpPr>
              <p:nvPr/>
            </p:nvSpPr>
            <p:spPr bwMode="auto">
              <a:xfrm>
                <a:off x="1838" y="4073"/>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056">
                <a:extLst>
                  <a:ext uri="{FF2B5EF4-FFF2-40B4-BE49-F238E27FC236}">
                    <a16:creationId xmlns:a16="http://schemas.microsoft.com/office/drawing/2014/main" id="{E771F9E2-18DF-42D3-B290-C6618280C905}"/>
                  </a:ext>
                </a:extLst>
              </p:cNvPr>
              <p:cNvSpPr>
                <a:spLocks noChangeArrowheads="1"/>
              </p:cNvSpPr>
              <p:nvPr/>
            </p:nvSpPr>
            <p:spPr bwMode="auto">
              <a:xfrm>
                <a:off x="1838" y="4073"/>
                <a:ext cx="839"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1057">
                <a:extLst>
                  <a:ext uri="{FF2B5EF4-FFF2-40B4-BE49-F238E27FC236}">
                    <a16:creationId xmlns:a16="http://schemas.microsoft.com/office/drawing/2014/main" id="{F1D855CF-EBAF-4A9F-B13F-BDD74D7C0799}"/>
                  </a:ext>
                </a:extLst>
              </p:cNvPr>
              <p:cNvSpPr>
                <a:spLocks noChangeShapeType="1"/>
              </p:cNvSpPr>
              <p:nvPr/>
            </p:nvSpPr>
            <p:spPr bwMode="auto">
              <a:xfrm>
                <a:off x="2681" y="4073"/>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1058">
                <a:extLst>
                  <a:ext uri="{FF2B5EF4-FFF2-40B4-BE49-F238E27FC236}">
                    <a16:creationId xmlns:a16="http://schemas.microsoft.com/office/drawing/2014/main" id="{08348D8C-6E83-43FE-AE06-DE380B4E93F3}"/>
                  </a:ext>
                </a:extLst>
              </p:cNvPr>
              <p:cNvSpPr>
                <a:spLocks noChangeArrowheads="1"/>
              </p:cNvSpPr>
              <p:nvPr/>
            </p:nvSpPr>
            <p:spPr bwMode="auto">
              <a:xfrm>
                <a:off x="2681" y="4073"/>
                <a:ext cx="29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1059">
                <a:extLst>
                  <a:ext uri="{FF2B5EF4-FFF2-40B4-BE49-F238E27FC236}">
                    <a16:creationId xmlns:a16="http://schemas.microsoft.com/office/drawing/2014/main" id="{8456A43F-0BFA-4CF4-9F7F-6A0D1137AE3B}"/>
                  </a:ext>
                </a:extLst>
              </p:cNvPr>
              <p:cNvSpPr>
                <a:spLocks noChangeShapeType="1"/>
              </p:cNvSpPr>
              <p:nvPr/>
            </p:nvSpPr>
            <p:spPr bwMode="auto">
              <a:xfrm>
                <a:off x="2978" y="4073"/>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1060">
                <a:extLst>
                  <a:ext uri="{FF2B5EF4-FFF2-40B4-BE49-F238E27FC236}">
                    <a16:creationId xmlns:a16="http://schemas.microsoft.com/office/drawing/2014/main" id="{0DB6708B-143B-46A5-9F63-30B916BA1383}"/>
                  </a:ext>
                </a:extLst>
              </p:cNvPr>
              <p:cNvSpPr>
                <a:spLocks noChangeArrowheads="1"/>
              </p:cNvSpPr>
              <p:nvPr/>
            </p:nvSpPr>
            <p:spPr bwMode="auto">
              <a:xfrm>
                <a:off x="2978" y="4073"/>
                <a:ext cx="95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1061">
                <a:extLst>
                  <a:ext uri="{FF2B5EF4-FFF2-40B4-BE49-F238E27FC236}">
                    <a16:creationId xmlns:a16="http://schemas.microsoft.com/office/drawing/2014/main" id="{18B426A3-435D-4886-A394-B9FDD3939AB9}"/>
                  </a:ext>
                </a:extLst>
              </p:cNvPr>
              <p:cNvSpPr>
                <a:spLocks noChangeShapeType="1"/>
              </p:cNvSpPr>
              <p:nvPr/>
            </p:nvSpPr>
            <p:spPr bwMode="auto">
              <a:xfrm>
                <a:off x="3939" y="4073"/>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1062">
                <a:extLst>
                  <a:ext uri="{FF2B5EF4-FFF2-40B4-BE49-F238E27FC236}">
                    <a16:creationId xmlns:a16="http://schemas.microsoft.com/office/drawing/2014/main" id="{05B2C752-D279-4523-85D7-296A2769F53B}"/>
                  </a:ext>
                </a:extLst>
              </p:cNvPr>
              <p:cNvSpPr>
                <a:spLocks noChangeArrowheads="1"/>
              </p:cNvSpPr>
              <p:nvPr/>
            </p:nvSpPr>
            <p:spPr bwMode="auto">
              <a:xfrm>
                <a:off x="3939" y="4073"/>
                <a:ext cx="122"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1063">
                <a:extLst>
                  <a:ext uri="{FF2B5EF4-FFF2-40B4-BE49-F238E27FC236}">
                    <a16:creationId xmlns:a16="http://schemas.microsoft.com/office/drawing/2014/main" id="{69B6D323-688E-4F88-9766-F57938ED6AF2}"/>
                  </a:ext>
                </a:extLst>
              </p:cNvPr>
              <p:cNvSpPr>
                <a:spLocks noChangeShapeType="1"/>
              </p:cNvSpPr>
              <p:nvPr/>
            </p:nvSpPr>
            <p:spPr bwMode="auto">
              <a:xfrm>
                <a:off x="4066" y="4073"/>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1064">
                <a:extLst>
                  <a:ext uri="{FF2B5EF4-FFF2-40B4-BE49-F238E27FC236}">
                    <a16:creationId xmlns:a16="http://schemas.microsoft.com/office/drawing/2014/main" id="{7441160C-B157-4143-B46B-BE1E4BF36E10}"/>
                  </a:ext>
                </a:extLst>
              </p:cNvPr>
              <p:cNvSpPr>
                <a:spLocks noChangeArrowheads="1"/>
              </p:cNvSpPr>
              <p:nvPr/>
            </p:nvSpPr>
            <p:spPr bwMode="auto">
              <a:xfrm>
                <a:off x="4066" y="4073"/>
                <a:ext cx="56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1065">
                <a:extLst>
                  <a:ext uri="{FF2B5EF4-FFF2-40B4-BE49-F238E27FC236}">
                    <a16:creationId xmlns:a16="http://schemas.microsoft.com/office/drawing/2014/main" id="{0B757CFE-0647-42BA-A766-EE817FFF50D0}"/>
                  </a:ext>
                </a:extLst>
              </p:cNvPr>
              <p:cNvSpPr>
                <a:spLocks noChangeShapeType="1"/>
              </p:cNvSpPr>
              <p:nvPr/>
            </p:nvSpPr>
            <p:spPr bwMode="auto">
              <a:xfrm>
                <a:off x="4636" y="4073"/>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1066">
                <a:extLst>
                  <a:ext uri="{FF2B5EF4-FFF2-40B4-BE49-F238E27FC236}">
                    <a16:creationId xmlns:a16="http://schemas.microsoft.com/office/drawing/2014/main" id="{3F9DE70A-5D06-404E-98CB-CC778BCB04B3}"/>
                  </a:ext>
                </a:extLst>
              </p:cNvPr>
              <p:cNvSpPr>
                <a:spLocks noChangeArrowheads="1"/>
              </p:cNvSpPr>
              <p:nvPr/>
            </p:nvSpPr>
            <p:spPr bwMode="auto">
              <a:xfrm>
                <a:off x="4636" y="4073"/>
                <a:ext cx="141"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1067">
                <a:extLst>
                  <a:ext uri="{FF2B5EF4-FFF2-40B4-BE49-F238E27FC236}">
                    <a16:creationId xmlns:a16="http://schemas.microsoft.com/office/drawing/2014/main" id="{5E42929E-989A-4E31-9E11-8112F4C32D76}"/>
                  </a:ext>
                </a:extLst>
              </p:cNvPr>
              <p:cNvSpPr>
                <a:spLocks noChangeShapeType="1"/>
              </p:cNvSpPr>
              <p:nvPr/>
            </p:nvSpPr>
            <p:spPr bwMode="auto">
              <a:xfrm>
                <a:off x="4782" y="4073"/>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1068">
                <a:extLst>
                  <a:ext uri="{FF2B5EF4-FFF2-40B4-BE49-F238E27FC236}">
                    <a16:creationId xmlns:a16="http://schemas.microsoft.com/office/drawing/2014/main" id="{88BB40D0-F121-4950-BFAD-6C54570A39DD}"/>
                  </a:ext>
                </a:extLst>
              </p:cNvPr>
              <p:cNvSpPr>
                <a:spLocks noChangeArrowheads="1"/>
              </p:cNvSpPr>
              <p:nvPr/>
            </p:nvSpPr>
            <p:spPr bwMode="auto">
              <a:xfrm>
                <a:off x="4782" y="4073"/>
                <a:ext cx="278"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1069">
                <a:extLst>
                  <a:ext uri="{FF2B5EF4-FFF2-40B4-BE49-F238E27FC236}">
                    <a16:creationId xmlns:a16="http://schemas.microsoft.com/office/drawing/2014/main" id="{0A927F5B-E47E-4D43-9B39-06E5C8BA80AE}"/>
                  </a:ext>
                </a:extLst>
              </p:cNvPr>
              <p:cNvSpPr>
                <a:spLocks noChangeShapeType="1"/>
              </p:cNvSpPr>
              <p:nvPr/>
            </p:nvSpPr>
            <p:spPr bwMode="auto">
              <a:xfrm>
                <a:off x="5064" y="4073"/>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1070">
                <a:extLst>
                  <a:ext uri="{FF2B5EF4-FFF2-40B4-BE49-F238E27FC236}">
                    <a16:creationId xmlns:a16="http://schemas.microsoft.com/office/drawing/2014/main" id="{C64EB6A7-AA3D-4034-BBCD-D2CCFC77A7F6}"/>
                  </a:ext>
                </a:extLst>
              </p:cNvPr>
              <p:cNvSpPr>
                <a:spLocks noChangeArrowheads="1"/>
              </p:cNvSpPr>
              <p:nvPr/>
            </p:nvSpPr>
            <p:spPr bwMode="auto">
              <a:xfrm>
                <a:off x="5064" y="4073"/>
                <a:ext cx="30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1071">
                <a:extLst>
                  <a:ext uri="{FF2B5EF4-FFF2-40B4-BE49-F238E27FC236}">
                    <a16:creationId xmlns:a16="http://schemas.microsoft.com/office/drawing/2014/main" id="{57D43107-C428-4DD2-BE9B-6964075F3340}"/>
                  </a:ext>
                </a:extLst>
              </p:cNvPr>
              <p:cNvSpPr>
                <a:spLocks noChangeShapeType="1"/>
              </p:cNvSpPr>
              <p:nvPr/>
            </p:nvSpPr>
            <p:spPr bwMode="auto">
              <a:xfrm>
                <a:off x="209" y="4144"/>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1072">
                <a:extLst>
                  <a:ext uri="{FF2B5EF4-FFF2-40B4-BE49-F238E27FC236}">
                    <a16:creationId xmlns:a16="http://schemas.microsoft.com/office/drawing/2014/main" id="{EE6A6BC7-39A3-4666-91AC-7D0E55D378EA}"/>
                  </a:ext>
                </a:extLst>
              </p:cNvPr>
              <p:cNvSpPr>
                <a:spLocks noChangeArrowheads="1"/>
              </p:cNvSpPr>
              <p:nvPr/>
            </p:nvSpPr>
            <p:spPr bwMode="auto">
              <a:xfrm>
                <a:off x="209" y="4144"/>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1073">
                <a:extLst>
                  <a:ext uri="{FF2B5EF4-FFF2-40B4-BE49-F238E27FC236}">
                    <a16:creationId xmlns:a16="http://schemas.microsoft.com/office/drawing/2014/main" id="{213CCF30-82A5-4076-BEE3-FBF7EE61F03F}"/>
                  </a:ext>
                </a:extLst>
              </p:cNvPr>
              <p:cNvSpPr>
                <a:spLocks noChangeShapeType="1"/>
              </p:cNvSpPr>
              <p:nvPr/>
            </p:nvSpPr>
            <p:spPr bwMode="auto">
              <a:xfrm>
                <a:off x="892" y="4144"/>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1074">
                <a:extLst>
                  <a:ext uri="{FF2B5EF4-FFF2-40B4-BE49-F238E27FC236}">
                    <a16:creationId xmlns:a16="http://schemas.microsoft.com/office/drawing/2014/main" id="{0993793B-C335-40B2-9111-BDFB80F57548}"/>
                  </a:ext>
                </a:extLst>
              </p:cNvPr>
              <p:cNvSpPr>
                <a:spLocks noChangeArrowheads="1"/>
              </p:cNvSpPr>
              <p:nvPr/>
            </p:nvSpPr>
            <p:spPr bwMode="auto">
              <a:xfrm>
                <a:off x="892" y="4144"/>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1075">
                <a:extLst>
                  <a:ext uri="{FF2B5EF4-FFF2-40B4-BE49-F238E27FC236}">
                    <a16:creationId xmlns:a16="http://schemas.microsoft.com/office/drawing/2014/main" id="{23E502D9-9F87-474C-8304-F2276D40F46B}"/>
                  </a:ext>
                </a:extLst>
              </p:cNvPr>
              <p:cNvSpPr>
                <a:spLocks noChangeShapeType="1"/>
              </p:cNvSpPr>
              <p:nvPr/>
            </p:nvSpPr>
            <p:spPr bwMode="auto">
              <a:xfrm>
                <a:off x="1565" y="4144"/>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1076">
                <a:extLst>
                  <a:ext uri="{FF2B5EF4-FFF2-40B4-BE49-F238E27FC236}">
                    <a16:creationId xmlns:a16="http://schemas.microsoft.com/office/drawing/2014/main" id="{5B7746E4-FAB0-4F22-B363-EC74D241D977}"/>
                  </a:ext>
                </a:extLst>
              </p:cNvPr>
              <p:cNvSpPr>
                <a:spLocks noChangeArrowheads="1"/>
              </p:cNvSpPr>
              <p:nvPr/>
            </p:nvSpPr>
            <p:spPr bwMode="auto">
              <a:xfrm>
                <a:off x="1565" y="4144"/>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1077">
                <a:extLst>
                  <a:ext uri="{FF2B5EF4-FFF2-40B4-BE49-F238E27FC236}">
                    <a16:creationId xmlns:a16="http://schemas.microsoft.com/office/drawing/2014/main" id="{0B12FC4E-C0D3-412D-A4C5-D9AE487EB63A}"/>
                  </a:ext>
                </a:extLst>
              </p:cNvPr>
              <p:cNvSpPr>
                <a:spLocks noChangeShapeType="1"/>
              </p:cNvSpPr>
              <p:nvPr/>
            </p:nvSpPr>
            <p:spPr bwMode="auto">
              <a:xfrm>
                <a:off x="1838" y="4144"/>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1078">
                <a:extLst>
                  <a:ext uri="{FF2B5EF4-FFF2-40B4-BE49-F238E27FC236}">
                    <a16:creationId xmlns:a16="http://schemas.microsoft.com/office/drawing/2014/main" id="{AE80927F-9BB9-4A74-9850-710D89201902}"/>
                  </a:ext>
                </a:extLst>
              </p:cNvPr>
              <p:cNvSpPr>
                <a:spLocks noChangeArrowheads="1"/>
              </p:cNvSpPr>
              <p:nvPr/>
            </p:nvSpPr>
            <p:spPr bwMode="auto">
              <a:xfrm>
                <a:off x="1838" y="4144"/>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1079">
                <a:extLst>
                  <a:ext uri="{FF2B5EF4-FFF2-40B4-BE49-F238E27FC236}">
                    <a16:creationId xmlns:a16="http://schemas.microsoft.com/office/drawing/2014/main" id="{1A3B0A2B-87FF-4F70-B353-780617135895}"/>
                  </a:ext>
                </a:extLst>
              </p:cNvPr>
              <p:cNvSpPr>
                <a:spLocks noChangeShapeType="1"/>
              </p:cNvSpPr>
              <p:nvPr/>
            </p:nvSpPr>
            <p:spPr bwMode="auto">
              <a:xfrm>
                <a:off x="2681" y="4144"/>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1080">
                <a:extLst>
                  <a:ext uri="{FF2B5EF4-FFF2-40B4-BE49-F238E27FC236}">
                    <a16:creationId xmlns:a16="http://schemas.microsoft.com/office/drawing/2014/main" id="{E31B87D2-8DE3-40BD-B69B-4C4E4738A37A}"/>
                  </a:ext>
                </a:extLst>
              </p:cNvPr>
              <p:cNvSpPr>
                <a:spLocks noChangeArrowheads="1"/>
              </p:cNvSpPr>
              <p:nvPr/>
            </p:nvSpPr>
            <p:spPr bwMode="auto">
              <a:xfrm>
                <a:off x="2681" y="4144"/>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1081">
                <a:extLst>
                  <a:ext uri="{FF2B5EF4-FFF2-40B4-BE49-F238E27FC236}">
                    <a16:creationId xmlns:a16="http://schemas.microsoft.com/office/drawing/2014/main" id="{57D9F104-0989-47CD-AD3A-C80DDDEE28E0}"/>
                  </a:ext>
                </a:extLst>
              </p:cNvPr>
              <p:cNvSpPr>
                <a:spLocks noChangeShapeType="1"/>
              </p:cNvSpPr>
              <p:nvPr/>
            </p:nvSpPr>
            <p:spPr bwMode="auto">
              <a:xfrm>
                <a:off x="2978" y="4144"/>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1082">
                <a:extLst>
                  <a:ext uri="{FF2B5EF4-FFF2-40B4-BE49-F238E27FC236}">
                    <a16:creationId xmlns:a16="http://schemas.microsoft.com/office/drawing/2014/main" id="{5A005EFA-07F0-48F9-ACCC-05F9B8388FFB}"/>
                  </a:ext>
                </a:extLst>
              </p:cNvPr>
              <p:cNvSpPr>
                <a:spLocks noChangeArrowheads="1"/>
              </p:cNvSpPr>
              <p:nvPr/>
            </p:nvSpPr>
            <p:spPr bwMode="auto">
              <a:xfrm>
                <a:off x="2978" y="4144"/>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1083">
                <a:extLst>
                  <a:ext uri="{FF2B5EF4-FFF2-40B4-BE49-F238E27FC236}">
                    <a16:creationId xmlns:a16="http://schemas.microsoft.com/office/drawing/2014/main" id="{F4601577-5E5C-42BB-B397-194DDE540B7D}"/>
                  </a:ext>
                </a:extLst>
              </p:cNvPr>
              <p:cNvSpPr>
                <a:spLocks noChangeShapeType="1"/>
              </p:cNvSpPr>
              <p:nvPr/>
            </p:nvSpPr>
            <p:spPr bwMode="auto">
              <a:xfrm>
                <a:off x="3939" y="4144"/>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1084">
                <a:extLst>
                  <a:ext uri="{FF2B5EF4-FFF2-40B4-BE49-F238E27FC236}">
                    <a16:creationId xmlns:a16="http://schemas.microsoft.com/office/drawing/2014/main" id="{94F8DB56-7E55-41CE-BBDB-6195AF2BE2CA}"/>
                  </a:ext>
                </a:extLst>
              </p:cNvPr>
              <p:cNvSpPr>
                <a:spLocks noChangeArrowheads="1"/>
              </p:cNvSpPr>
              <p:nvPr/>
            </p:nvSpPr>
            <p:spPr bwMode="auto">
              <a:xfrm>
                <a:off x="3939" y="4144"/>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1085">
                <a:extLst>
                  <a:ext uri="{FF2B5EF4-FFF2-40B4-BE49-F238E27FC236}">
                    <a16:creationId xmlns:a16="http://schemas.microsoft.com/office/drawing/2014/main" id="{D1656F26-5F92-45DA-8B97-CC992EABCD72}"/>
                  </a:ext>
                </a:extLst>
              </p:cNvPr>
              <p:cNvSpPr>
                <a:spLocks noChangeShapeType="1"/>
              </p:cNvSpPr>
              <p:nvPr/>
            </p:nvSpPr>
            <p:spPr bwMode="auto">
              <a:xfrm>
                <a:off x="4066" y="4144"/>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086">
                <a:extLst>
                  <a:ext uri="{FF2B5EF4-FFF2-40B4-BE49-F238E27FC236}">
                    <a16:creationId xmlns:a16="http://schemas.microsoft.com/office/drawing/2014/main" id="{98E1E3F6-DC86-49B7-BE29-8866863ADC2D}"/>
                  </a:ext>
                </a:extLst>
              </p:cNvPr>
              <p:cNvSpPr>
                <a:spLocks noChangeArrowheads="1"/>
              </p:cNvSpPr>
              <p:nvPr/>
            </p:nvSpPr>
            <p:spPr bwMode="auto">
              <a:xfrm>
                <a:off x="4066" y="4144"/>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1087">
                <a:extLst>
                  <a:ext uri="{FF2B5EF4-FFF2-40B4-BE49-F238E27FC236}">
                    <a16:creationId xmlns:a16="http://schemas.microsoft.com/office/drawing/2014/main" id="{B5C9BC8E-6D48-4770-A388-26660E188F1B}"/>
                  </a:ext>
                </a:extLst>
              </p:cNvPr>
              <p:cNvSpPr>
                <a:spLocks noChangeShapeType="1"/>
              </p:cNvSpPr>
              <p:nvPr/>
            </p:nvSpPr>
            <p:spPr bwMode="auto">
              <a:xfrm>
                <a:off x="4636" y="4144"/>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1088">
                <a:extLst>
                  <a:ext uri="{FF2B5EF4-FFF2-40B4-BE49-F238E27FC236}">
                    <a16:creationId xmlns:a16="http://schemas.microsoft.com/office/drawing/2014/main" id="{BFED51AD-BF40-403F-8F30-ED2E3729C98C}"/>
                  </a:ext>
                </a:extLst>
              </p:cNvPr>
              <p:cNvSpPr>
                <a:spLocks noChangeArrowheads="1"/>
              </p:cNvSpPr>
              <p:nvPr/>
            </p:nvSpPr>
            <p:spPr bwMode="auto">
              <a:xfrm>
                <a:off x="4636" y="4144"/>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089">
                <a:extLst>
                  <a:ext uri="{FF2B5EF4-FFF2-40B4-BE49-F238E27FC236}">
                    <a16:creationId xmlns:a16="http://schemas.microsoft.com/office/drawing/2014/main" id="{E643FBD7-3348-4E8F-A7F1-42DC6AB1C694}"/>
                  </a:ext>
                </a:extLst>
              </p:cNvPr>
              <p:cNvSpPr>
                <a:spLocks noChangeShapeType="1"/>
              </p:cNvSpPr>
              <p:nvPr/>
            </p:nvSpPr>
            <p:spPr bwMode="auto">
              <a:xfrm>
                <a:off x="4782" y="4144"/>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090">
                <a:extLst>
                  <a:ext uri="{FF2B5EF4-FFF2-40B4-BE49-F238E27FC236}">
                    <a16:creationId xmlns:a16="http://schemas.microsoft.com/office/drawing/2014/main" id="{A34B9A06-9F01-48AD-9684-DF28B8A189DF}"/>
                  </a:ext>
                </a:extLst>
              </p:cNvPr>
              <p:cNvSpPr>
                <a:spLocks noChangeArrowheads="1"/>
              </p:cNvSpPr>
              <p:nvPr/>
            </p:nvSpPr>
            <p:spPr bwMode="auto">
              <a:xfrm>
                <a:off x="4782" y="4144"/>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1091">
                <a:extLst>
                  <a:ext uri="{FF2B5EF4-FFF2-40B4-BE49-F238E27FC236}">
                    <a16:creationId xmlns:a16="http://schemas.microsoft.com/office/drawing/2014/main" id="{932725AA-257F-4682-8881-43E6CB2E79BE}"/>
                  </a:ext>
                </a:extLst>
              </p:cNvPr>
              <p:cNvSpPr>
                <a:spLocks noChangeShapeType="1"/>
              </p:cNvSpPr>
              <p:nvPr/>
            </p:nvSpPr>
            <p:spPr bwMode="auto">
              <a:xfrm>
                <a:off x="5064" y="4144"/>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092">
                <a:extLst>
                  <a:ext uri="{FF2B5EF4-FFF2-40B4-BE49-F238E27FC236}">
                    <a16:creationId xmlns:a16="http://schemas.microsoft.com/office/drawing/2014/main" id="{790ABA5A-AFD6-458E-BC68-06821D5A326C}"/>
                  </a:ext>
                </a:extLst>
              </p:cNvPr>
              <p:cNvSpPr>
                <a:spLocks noChangeArrowheads="1"/>
              </p:cNvSpPr>
              <p:nvPr/>
            </p:nvSpPr>
            <p:spPr bwMode="auto">
              <a:xfrm>
                <a:off x="5064" y="4144"/>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1093">
                <a:extLst>
                  <a:ext uri="{FF2B5EF4-FFF2-40B4-BE49-F238E27FC236}">
                    <a16:creationId xmlns:a16="http://schemas.microsoft.com/office/drawing/2014/main" id="{98FD4988-04C8-4477-95D9-73D25F88996E}"/>
                  </a:ext>
                </a:extLst>
              </p:cNvPr>
              <p:cNvSpPr>
                <a:spLocks noChangeShapeType="1"/>
              </p:cNvSpPr>
              <p:nvPr/>
            </p:nvSpPr>
            <p:spPr bwMode="auto">
              <a:xfrm>
                <a:off x="209" y="4216"/>
                <a:ext cx="6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1094">
                <a:extLst>
                  <a:ext uri="{FF2B5EF4-FFF2-40B4-BE49-F238E27FC236}">
                    <a16:creationId xmlns:a16="http://schemas.microsoft.com/office/drawing/2014/main" id="{A096B113-AEA0-441A-968E-C1D242D0AB75}"/>
                  </a:ext>
                </a:extLst>
              </p:cNvPr>
              <p:cNvSpPr>
                <a:spLocks noChangeArrowheads="1"/>
              </p:cNvSpPr>
              <p:nvPr/>
            </p:nvSpPr>
            <p:spPr bwMode="auto">
              <a:xfrm>
                <a:off x="209" y="4216"/>
                <a:ext cx="6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1095">
                <a:extLst>
                  <a:ext uri="{FF2B5EF4-FFF2-40B4-BE49-F238E27FC236}">
                    <a16:creationId xmlns:a16="http://schemas.microsoft.com/office/drawing/2014/main" id="{C1DE3248-635A-471D-A858-811955B74475}"/>
                  </a:ext>
                </a:extLst>
              </p:cNvPr>
              <p:cNvSpPr>
                <a:spLocks noChangeShapeType="1"/>
              </p:cNvSpPr>
              <p:nvPr/>
            </p:nvSpPr>
            <p:spPr bwMode="auto">
              <a:xfrm>
                <a:off x="892" y="4216"/>
                <a:ext cx="66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1096">
                <a:extLst>
                  <a:ext uri="{FF2B5EF4-FFF2-40B4-BE49-F238E27FC236}">
                    <a16:creationId xmlns:a16="http://schemas.microsoft.com/office/drawing/2014/main" id="{86CB3643-0293-41AB-81FE-BE8DD26ED4CF}"/>
                  </a:ext>
                </a:extLst>
              </p:cNvPr>
              <p:cNvSpPr>
                <a:spLocks noChangeArrowheads="1"/>
              </p:cNvSpPr>
              <p:nvPr/>
            </p:nvSpPr>
            <p:spPr bwMode="auto">
              <a:xfrm>
                <a:off x="892" y="4216"/>
                <a:ext cx="66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1097">
                <a:extLst>
                  <a:ext uri="{FF2B5EF4-FFF2-40B4-BE49-F238E27FC236}">
                    <a16:creationId xmlns:a16="http://schemas.microsoft.com/office/drawing/2014/main" id="{53D69F00-7BB0-4B86-AF17-CE525F9B6E9E}"/>
                  </a:ext>
                </a:extLst>
              </p:cNvPr>
              <p:cNvSpPr>
                <a:spLocks noChangeShapeType="1"/>
              </p:cNvSpPr>
              <p:nvPr/>
            </p:nvSpPr>
            <p:spPr bwMode="auto">
              <a:xfrm>
                <a:off x="1565" y="4216"/>
                <a:ext cx="26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1098">
                <a:extLst>
                  <a:ext uri="{FF2B5EF4-FFF2-40B4-BE49-F238E27FC236}">
                    <a16:creationId xmlns:a16="http://schemas.microsoft.com/office/drawing/2014/main" id="{B0A3CA95-ACBD-4D29-8B56-BABC229389EB}"/>
                  </a:ext>
                </a:extLst>
              </p:cNvPr>
              <p:cNvSpPr>
                <a:spLocks noChangeArrowheads="1"/>
              </p:cNvSpPr>
              <p:nvPr/>
            </p:nvSpPr>
            <p:spPr bwMode="auto">
              <a:xfrm>
                <a:off x="1565" y="4216"/>
                <a:ext cx="26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1099">
                <a:extLst>
                  <a:ext uri="{FF2B5EF4-FFF2-40B4-BE49-F238E27FC236}">
                    <a16:creationId xmlns:a16="http://schemas.microsoft.com/office/drawing/2014/main" id="{A5F827C3-96FF-418B-85DC-614189F39B28}"/>
                  </a:ext>
                </a:extLst>
              </p:cNvPr>
              <p:cNvSpPr>
                <a:spLocks noChangeShapeType="1"/>
              </p:cNvSpPr>
              <p:nvPr/>
            </p:nvSpPr>
            <p:spPr bwMode="auto">
              <a:xfrm>
                <a:off x="1838" y="4216"/>
                <a:ext cx="839"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1100">
                <a:extLst>
                  <a:ext uri="{FF2B5EF4-FFF2-40B4-BE49-F238E27FC236}">
                    <a16:creationId xmlns:a16="http://schemas.microsoft.com/office/drawing/2014/main" id="{38BBA91A-CFEF-4C8B-953B-9676C4175CEE}"/>
                  </a:ext>
                </a:extLst>
              </p:cNvPr>
              <p:cNvSpPr>
                <a:spLocks noChangeArrowheads="1"/>
              </p:cNvSpPr>
              <p:nvPr/>
            </p:nvSpPr>
            <p:spPr bwMode="auto">
              <a:xfrm>
                <a:off x="1838" y="4216"/>
                <a:ext cx="839"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1101">
                <a:extLst>
                  <a:ext uri="{FF2B5EF4-FFF2-40B4-BE49-F238E27FC236}">
                    <a16:creationId xmlns:a16="http://schemas.microsoft.com/office/drawing/2014/main" id="{E1AD89B0-BE4E-4E0D-8AB7-CEF46705F5BC}"/>
                  </a:ext>
                </a:extLst>
              </p:cNvPr>
              <p:cNvSpPr>
                <a:spLocks noChangeShapeType="1"/>
              </p:cNvSpPr>
              <p:nvPr/>
            </p:nvSpPr>
            <p:spPr bwMode="auto">
              <a:xfrm>
                <a:off x="2681" y="4216"/>
                <a:ext cx="29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1102">
                <a:extLst>
                  <a:ext uri="{FF2B5EF4-FFF2-40B4-BE49-F238E27FC236}">
                    <a16:creationId xmlns:a16="http://schemas.microsoft.com/office/drawing/2014/main" id="{95458823-DF33-46DD-84E8-3DA233B5FE80}"/>
                  </a:ext>
                </a:extLst>
              </p:cNvPr>
              <p:cNvSpPr>
                <a:spLocks noChangeArrowheads="1"/>
              </p:cNvSpPr>
              <p:nvPr/>
            </p:nvSpPr>
            <p:spPr bwMode="auto">
              <a:xfrm>
                <a:off x="2681" y="4216"/>
                <a:ext cx="29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1103">
                <a:extLst>
                  <a:ext uri="{FF2B5EF4-FFF2-40B4-BE49-F238E27FC236}">
                    <a16:creationId xmlns:a16="http://schemas.microsoft.com/office/drawing/2014/main" id="{D9BE8BC1-9FD9-40B7-8979-692AD2047B91}"/>
                  </a:ext>
                </a:extLst>
              </p:cNvPr>
              <p:cNvSpPr>
                <a:spLocks noChangeShapeType="1"/>
              </p:cNvSpPr>
              <p:nvPr/>
            </p:nvSpPr>
            <p:spPr bwMode="auto">
              <a:xfrm>
                <a:off x="2978" y="4216"/>
                <a:ext cx="95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1104">
                <a:extLst>
                  <a:ext uri="{FF2B5EF4-FFF2-40B4-BE49-F238E27FC236}">
                    <a16:creationId xmlns:a16="http://schemas.microsoft.com/office/drawing/2014/main" id="{E6D78B3E-C52A-42FD-8F1F-7F4A3D0FE620}"/>
                  </a:ext>
                </a:extLst>
              </p:cNvPr>
              <p:cNvSpPr>
                <a:spLocks noChangeArrowheads="1"/>
              </p:cNvSpPr>
              <p:nvPr/>
            </p:nvSpPr>
            <p:spPr bwMode="auto">
              <a:xfrm>
                <a:off x="2978" y="4216"/>
                <a:ext cx="95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1105">
                <a:extLst>
                  <a:ext uri="{FF2B5EF4-FFF2-40B4-BE49-F238E27FC236}">
                    <a16:creationId xmlns:a16="http://schemas.microsoft.com/office/drawing/2014/main" id="{3C950AD9-9FD6-4B03-B2C6-7C0D0944E8FA}"/>
                  </a:ext>
                </a:extLst>
              </p:cNvPr>
              <p:cNvSpPr>
                <a:spLocks noChangeShapeType="1"/>
              </p:cNvSpPr>
              <p:nvPr/>
            </p:nvSpPr>
            <p:spPr bwMode="auto">
              <a:xfrm>
                <a:off x="3939" y="4216"/>
                <a:ext cx="122"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1106">
                <a:extLst>
                  <a:ext uri="{FF2B5EF4-FFF2-40B4-BE49-F238E27FC236}">
                    <a16:creationId xmlns:a16="http://schemas.microsoft.com/office/drawing/2014/main" id="{0928162F-47AC-4030-B1C6-2A3D45B372C0}"/>
                  </a:ext>
                </a:extLst>
              </p:cNvPr>
              <p:cNvSpPr>
                <a:spLocks noChangeArrowheads="1"/>
              </p:cNvSpPr>
              <p:nvPr/>
            </p:nvSpPr>
            <p:spPr bwMode="auto">
              <a:xfrm>
                <a:off x="3939" y="4216"/>
                <a:ext cx="122"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1107">
                <a:extLst>
                  <a:ext uri="{FF2B5EF4-FFF2-40B4-BE49-F238E27FC236}">
                    <a16:creationId xmlns:a16="http://schemas.microsoft.com/office/drawing/2014/main" id="{BB62988A-2F01-488D-87D9-9C0E950E2C62}"/>
                  </a:ext>
                </a:extLst>
              </p:cNvPr>
              <p:cNvSpPr>
                <a:spLocks noChangeShapeType="1"/>
              </p:cNvSpPr>
              <p:nvPr/>
            </p:nvSpPr>
            <p:spPr bwMode="auto">
              <a:xfrm>
                <a:off x="4066" y="4216"/>
                <a:ext cx="565"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1108">
                <a:extLst>
                  <a:ext uri="{FF2B5EF4-FFF2-40B4-BE49-F238E27FC236}">
                    <a16:creationId xmlns:a16="http://schemas.microsoft.com/office/drawing/2014/main" id="{44002186-A5CB-4AF1-A326-C0DF6A3508C4}"/>
                  </a:ext>
                </a:extLst>
              </p:cNvPr>
              <p:cNvSpPr>
                <a:spLocks noChangeArrowheads="1"/>
              </p:cNvSpPr>
              <p:nvPr/>
            </p:nvSpPr>
            <p:spPr bwMode="auto">
              <a:xfrm>
                <a:off x="4066" y="4216"/>
                <a:ext cx="56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1109">
                <a:extLst>
                  <a:ext uri="{FF2B5EF4-FFF2-40B4-BE49-F238E27FC236}">
                    <a16:creationId xmlns:a16="http://schemas.microsoft.com/office/drawing/2014/main" id="{7765511D-7C8E-4F2A-905B-09CF6AA9E7F7}"/>
                  </a:ext>
                </a:extLst>
              </p:cNvPr>
              <p:cNvSpPr>
                <a:spLocks noChangeShapeType="1"/>
              </p:cNvSpPr>
              <p:nvPr/>
            </p:nvSpPr>
            <p:spPr bwMode="auto">
              <a:xfrm>
                <a:off x="4636" y="4216"/>
                <a:ext cx="141"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1110">
                <a:extLst>
                  <a:ext uri="{FF2B5EF4-FFF2-40B4-BE49-F238E27FC236}">
                    <a16:creationId xmlns:a16="http://schemas.microsoft.com/office/drawing/2014/main" id="{A6C0B619-823A-494D-8600-7233A9B0F09C}"/>
                  </a:ext>
                </a:extLst>
              </p:cNvPr>
              <p:cNvSpPr>
                <a:spLocks noChangeArrowheads="1"/>
              </p:cNvSpPr>
              <p:nvPr/>
            </p:nvSpPr>
            <p:spPr bwMode="auto">
              <a:xfrm>
                <a:off x="4636" y="4216"/>
                <a:ext cx="141"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1111">
                <a:extLst>
                  <a:ext uri="{FF2B5EF4-FFF2-40B4-BE49-F238E27FC236}">
                    <a16:creationId xmlns:a16="http://schemas.microsoft.com/office/drawing/2014/main" id="{B4859F9F-75DB-48EA-8BA5-F32A6E22899F}"/>
                  </a:ext>
                </a:extLst>
              </p:cNvPr>
              <p:cNvSpPr>
                <a:spLocks noChangeShapeType="1"/>
              </p:cNvSpPr>
              <p:nvPr/>
            </p:nvSpPr>
            <p:spPr bwMode="auto">
              <a:xfrm>
                <a:off x="4782" y="4216"/>
                <a:ext cx="278"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1112">
                <a:extLst>
                  <a:ext uri="{FF2B5EF4-FFF2-40B4-BE49-F238E27FC236}">
                    <a16:creationId xmlns:a16="http://schemas.microsoft.com/office/drawing/2014/main" id="{3607BC26-48BA-4786-85B3-7A7F959CD35A}"/>
                  </a:ext>
                </a:extLst>
              </p:cNvPr>
              <p:cNvSpPr>
                <a:spLocks noChangeArrowheads="1"/>
              </p:cNvSpPr>
              <p:nvPr/>
            </p:nvSpPr>
            <p:spPr bwMode="auto">
              <a:xfrm>
                <a:off x="4782" y="4216"/>
                <a:ext cx="278"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1113">
                <a:extLst>
                  <a:ext uri="{FF2B5EF4-FFF2-40B4-BE49-F238E27FC236}">
                    <a16:creationId xmlns:a16="http://schemas.microsoft.com/office/drawing/2014/main" id="{29182CD5-7571-487D-9345-8C1E522DF1F4}"/>
                  </a:ext>
                </a:extLst>
              </p:cNvPr>
              <p:cNvSpPr>
                <a:spLocks noChangeShapeType="1"/>
              </p:cNvSpPr>
              <p:nvPr/>
            </p:nvSpPr>
            <p:spPr bwMode="auto">
              <a:xfrm>
                <a:off x="5064" y="4216"/>
                <a:ext cx="306" cy="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1114">
                <a:extLst>
                  <a:ext uri="{FF2B5EF4-FFF2-40B4-BE49-F238E27FC236}">
                    <a16:creationId xmlns:a16="http://schemas.microsoft.com/office/drawing/2014/main" id="{137DE18D-008A-40DF-B30B-A9897F236363}"/>
                  </a:ext>
                </a:extLst>
              </p:cNvPr>
              <p:cNvSpPr>
                <a:spLocks noChangeArrowheads="1"/>
              </p:cNvSpPr>
              <p:nvPr/>
            </p:nvSpPr>
            <p:spPr bwMode="auto">
              <a:xfrm>
                <a:off x="5064" y="4216"/>
                <a:ext cx="30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1115">
                <a:extLst>
                  <a:ext uri="{FF2B5EF4-FFF2-40B4-BE49-F238E27FC236}">
                    <a16:creationId xmlns:a16="http://schemas.microsoft.com/office/drawing/2014/main" id="{A47E3A05-1732-4674-81E9-E53EA31197C1}"/>
                  </a:ext>
                </a:extLst>
              </p:cNvPr>
              <p:cNvSpPr>
                <a:spLocks noChangeShapeType="1"/>
              </p:cNvSpPr>
              <p:nvPr/>
            </p:nvSpPr>
            <p:spPr bwMode="auto">
              <a:xfrm>
                <a:off x="204" y="288"/>
                <a:ext cx="0" cy="40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1116">
                <a:extLst>
                  <a:ext uri="{FF2B5EF4-FFF2-40B4-BE49-F238E27FC236}">
                    <a16:creationId xmlns:a16="http://schemas.microsoft.com/office/drawing/2014/main" id="{B55E996F-A76A-43EA-89C9-EAC3E8CBDF50}"/>
                  </a:ext>
                </a:extLst>
              </p:cNvPr>
              <p:cNvSpPr>
                <a:spLocks noChangeArrowheads="1"/>
              </p:cNvSpPr>
              <p:nvPr/>
            </p:nvSpPr>
            <p:spPr bwMode="auto">
              <a:xfrm>
                <a:off x="204" y="288"/>
                <a:ext cx="5" cy="40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1117">
                <a:extLst>
                  <a:ext uri="{FF2B5EF4-FFF2-40B4-BE49-F238E27FC236}">
                    <a16:creationId xmlns:a16="http://schemas.microsoft.com/office/drawing/2014/main" id="{AA65659D-F163-414D-BF11-CD6AA1AF2E8F}"/>
                  </a:ext>
                </a:extLst>
              </p:cNvPr>
              <p:cNvSpPr>
                <a:spLocks noChangeShapeType="1"/>
              </p:cNvSpPr>
              <p:nvPr/>
            </p:nvSpPr>
            <p:spPr bwMode="auto">
              <a:xfrm>
                <a:off x="887" y="293"/>
                <a:ext cx="0" cy="39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Rectangle 1118">
                <a:extLst>
                  <a:ext uri="{FF2B5EF4-FFF2-40B4-BE49-F238E27FC236}">
                    <a16:creationId xmlns:a16="http://schemas.microsoft.com/office/drawing/2014/main" id="{E2BE1067-052C-4946-B6E8-94C7FD42F239}"/>
                  </a:ext>
                </a:extLst>
              </p:cNvPr>
              <p:cNvSpPr>
                <a:spLocks noChangeArrowheads="1"/>
              </p:cNvSpPr>
              <p:nvPr/>
            </p:nvSpPr>
            <p:spPr bwMode="auto">
              <a:xfrm>
                <a:off x="887" y="293"/>
                <a:ext cx="5" cy="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1119">
                <a:extLst>
                  <a:ext uri="{FF2B5EF4-FFF2-40B4-BE49-F238E27FC236}">
                    <a16:creationId xmlns:a16="http://schemas.microsoft.com/office/drawing/2014/main" id="{DABC472C-EF16-418E-B54A-4F6710D3C9E2}"/>
                  </a:ext>
                </a:extLst>
              </p:cNvPr>
              <p:cNvSpPr>
                <a:spLocks noChangeShapeType="1"/>
              </p:cNvSpPr>
              <p:nvPr/>
            </p:nvSpPr>
            <p:spPr bwMode="auto">
              <a:xfrm>
                <a:off x="1560" y="364"/>
                <a:ext cx="0" cy="39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1120">
                <a:extLst>
                  <a:ext uri="{FF2B5EF4-FFF2-40B4-BE49-F238E27FC236}">
                    <a16:creationId xmlns:a16="http://schemas.microsoft.com/office/drawing/2014/main" id="{A9A01435-AC1D-45F1-948F-2A2CA0E83C8C}"/>
                  </a:ext>
                </a:extLst>
              </p:cNvPr>
              <p:cNvSpPr>
                <a:spLocks noChangeArrowheads="1"/>
              </p:cNvSpPr>
              <p:nvPr/>
            </p:nvSpPr>
            <p:spPr bwMode="auto">
              <a:xfrm>
                <a:off x="1560" y="364"/>
                <a:ext cx="5" cy="39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1121">
                <a:extLst>
                  <a:ext uri="{FF2B5EF4-FFF2-40B4-BE49-F238E27FC236}">
                    <a16:creationId xmlns:a16="http://schemas.microsoft.com/office/drawing/2014/main" id="{5C7501ED-C2F8-41FF-A5F2-43FB95F83B95}"/>
                  </a:ext>
                </a:extLst>
              </p:cNvPr>
              <p:cNvSpPr>
                <a:spLocks noChangeShapeType="1"/>
              </p:cNvSpPr>
              <p:nvPr/>
            </p:nvSpPr>
            <p:spPr bwMode="auto">
              <a:xfrm>
                <a:off x="1834" y="364"/>
                <a:ext cx="0" cy="39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1122">
                <a:extLst>
                  <a:ext uri="{FF2B5EF4-FFF2-40B4-BE49-F238E27FC236}">
                    <a16:creationId xmlns:a16="http://schemas.microsoft.com/office/drawing/2014/main" id="{E57DD8CB-9808-4052-9F9A-191B8B974A40}"/>
                  </a:ext>
                </a:extLst>
              </p:cNvPr>
              <p:cNvSpPr>
                <a:spLocks noChangeArrowheads="1"/>
              </p:cNvSpPr>
              <p:nvPr/>
            </p:nvSpPr>
            <p:spPr bwMode="auto">
              <a:xfrm>
                <a:off x="1834" y="364"/>
                <a:ext cx="4" cy="39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1123">
                <a:extLst>
                  <a:ext uri="{FF2B5EF4-FFF2-40B4-BE49-F238E27FC236}">
                    <a16:creationId xmlns:a16="http://schemas.microsoft.com/office/drawing/2014/main" id="{5B092665-C97C-4552-A438-FA6E7F3A59BF}"/>
                  </a:ext>
                </a:extLst>
              </p:cNvPr>
              <p:cNvSpPr>
                <a:spLocks noChangeShapeType="1"/>
              </p:cNvSpPr>
              <p:nvPr/>
            </p:nvSpPr>
            <p:spPr bwMode="auto">
              <a:xfrm>
                <a:off x="2677" y="364"/>
                <a:ext cx="0" cy="39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124">
                <a:extLst>
                  <a:ext uri="{FF2B5EF4-FFF2-40B4-BE49-F238E27FC236}">
                    <a16:creationId xmlns:a16="http://schemas.microsoft.com/office/drawing/2014/main" id="{324CE2DD-D81A-47C1-B84B-8B34C6B79A3E}"/>
                  </a:ext>
                </a:extLst>
              </p:cNvPr>
              <p:cNvSpPr>
                <a:spLocks noChangeArrowheads="1"/>
              </p:cNvSpPr>
              <p:nvPr/>
            </p:nvSpPr>
            <p:spPr bwMode="auto">
              <a:xfrm>
                <a:off x="2677" y="364"/>
                <a:ext cx="4" cy="39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1125">
                <a:extLst>
                  <a:ext uri="{FF2B5EF4-FFF2-40B4-BE49-F238E27FC236}">
                    <a16:creationId xmlns:a16="http://schemas.microsoft.com/office/drawing/2014/main" id="{059A5742-42FC-4F94-B237-71FD09DDB5AD}"/>
                  </a:ext>
                </a:extLst>
              </p:cNvPr>
              <p:cNvSpPr>
                <a:spLocks noChangeShapeType="1"/>
              </p:cNvSpPr>
              <p:nvPr/>
            </p:nvSpPr>
            <p:spPr bwMode="auto">
              <a:xfrm>
                <a:off x="2973" y="293"/>
                <a:ext cx="0" cy="39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126">
                <a:extLst>
                  <a:ext uri="{FF2B5EF4-FFF2-40B4-BE49-F238E27FC236}">
                    <a16:creationId xmlns:a16="http://schemas.microsoft.com/office/drawing/2014/main" id="{082383C8-0327-4CE4-A492-5F1615C4720D}"/>
                  </a:ext>
                </a:extLst>
              </p:cNvPr>
              <p:cNvSpPr>
                <a:spLocks noChangeArrowheads="1"/>
              </p:cNvSpPr>
              <p:nvPr/>
            </p:nvSpPr>
            <p:spPr bwMode="auto">
              <a:xfrm>
                <a:off x="2973" y="293"/>
                <a:ext cx="5" cy="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1127">
                <a:extLst>
                  <a:ext uri="{FF2B5EF4-FFF2-40B4-BE49-F238E27FC236}">
                    <a16:creationId xmlns:a16="http://schemas.microsoft.com/office/drawing/2014/main" id="{DD41C767-9856-4511-91DD-0ADC8361004E}"/>
                  </a:ext>
                </a:extLst>
              </p:cNvPr>
              <p:cNvSpPr>
                <a:spLocks noChangeShapeType="1"/>
              </p:cNvSpPr>
              <p:nvPr/>
            </p:nvSpPr>
            <p:spPr bwMode="auto">
              <a:xfrm>
                <a:off x="3934" y="364"/>
                <a:ext cx="0" cy="39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128">
                <a:extLst>
                  <a:ext uri="{FF2B5EF4-FFF2-40B4-BE49-F238E27FC236}">
                    <a16:creationId xmlns:a16="http://schemas.microsoft.com/office/drawing/2014/main" id="{9A061057-F4E8-4D09-BA8B-34C8FFA3E86A}"/>
                  </a:ext>
                </a:extLst>
              </p:cNvPr>
              <p:cNvSpPr>
                <a:spLocks noChangeArrowheads="1"/>
              </p:cNvSpPr>
              <p:nvPr/>
            </p:nvSpPr>
            <p:spPr bwMode="auto">
              <a:xfrm>
                <a:off x="3934" y="364"/>
                <a:ext cx="5" cy="39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Line 1129">
                <a:extLst>
                  <a:ext uri="{FF2B5EF4-FFF2-40B4-BE49-F238E27FC236}">
                    <a16:creationId xmlns:a16="http://schemas.microsoft.com/office/drawing/2014/main" id="{5AF9FFD5-F4B3-4CC4-BE91-9BA3BF764CD9}"/>
                  </a:ext>
                </a:extLst>
              </p:cNvPr>
              <p:cNvSpPr>
                <a:spLocks noChangeShapeType="1"/>
              </p:cNvSpPr>
              <p:nvPr/>
            </p:nvSpPr>
            <p:spPr bwMode="auto">
              <a:xfrm>
                <a:off x="4061" y="364"/>
                <a:ext cx="0" cy="39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130">
                <a:extLst>
                  <a:ext uri="{FF2B5EF4-FFF2-40B4-BE49-F238E27FC236}">
                    <a16:creationId xmlns:a16="http://schemas.microsoft.com/office/drawing/2014/main" id="{25B2E90B-3510-4C05-9CF3-016B7FC7EA92}"/>
                  </a:ext>
                </a:extLst>
              </p:cNvPr>
              <p:cNvSpPr>
                <a:spLocks noChangeArrowheads="1"/>
              </p:cNvSpPr>
              <p:nvPr/>
            </p:nvSpPr>
            <p:spPr bwMode="auto">
              <a:xfrm>
                <a:off x="4061" y="364"/>
                <a:ext cx="5" cy="39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Line 1131">
                <a:extLst>
                  <a:ext uri="{FF2B5EF4-FFF2-40B4-BE49-F238E27FC236}">
                    <a16:creationId xmlns:a16="http://schemas.microsoft.com/office/drawing/2014/main" id="{3667234C-4572-45E9-AB4A-65723B88C76D}"/>
                  </a:ext>
                </a:extLst>
              </p:cNvPr>
              <p:cNvSpPr>
                <a:spLocks noChangeShapeType="1"/>
              </p:cNvSpPr>
              <p:nvPr/>
            </p:nvSpPr>
            <p:spPr bwMode="auto">
              <a:xfrm>
                <a:off x="4631" y="364"/>
                <a:ext cx="0" cy="39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1132">
                <a:extLst>
                  <a:ext uri="{FF2B5EF4-FFF2-40B4-BE49-F238E27FC236}">
                    <a16:creationId xmlns:a16="http://schemas.microsoft.com/office/drawing/2014/main" id="{462DB69C-6FC1-4C07-9798-1ED760887F7F}"/>
                  </a:ext>
                </a:extLst>
              </p:cNvPr>
              <p:cNvSpPr>
                <a:spLocks noChangeArrowheads="1"/>
              </p:cNvSpPr>
              <p:nvPr/>
            </p:nvSpPr>
            <p:spPr bwMode="auto">
              <a:xfrm>
                <a:off x="4631" y="364"/>
                <a:ext cx="5" cy="39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Line 1133">
                <a:extLst>
                  <a:ext uri="{FF2B5EF4-FFF2-40B4-BE49-F238E27FC236}">
                    <a16:creationId xmlns:a16="http://schemas.microsoft.com/office/drawing/2014/main" id="{5114836F-463D-40C3-A770-9A697E68A01F}"/>
                  </a:ext>
                </a:extLst>
              </p:cNvPr>
              <p:cNvSpPr>
                <a:spLocks noChangeShapeType="1"/>
              </p:cNvSpPr>
              <p:nvPr/>
            </p:nvSpPr>
            <p:spPr bwMode="auto">
              <a:xfrm>
                <a:off x="4777" y="364"/>
                <a:ext cx="0" cy="39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1134">
                <a:extLst>
                  <a:ext uri="{FF2B5EF4-FFF2-40B4-BE49-F238E27FC236}">
                    <a16:creationId xmlns:a16="http://schemas.microsoft.com/office/drawing/2014/main" id="{10FAF870-F29E-4D5A-A1DE-A4A780D04452}"/>
                  </a:ext>
                </a:extLst>
              </p:cNvPr>
              <p:cNvSpPr>
                <a:spLocks noChangeArrowheads="1"/>
              </p:cNvSpPr>
              <p:nvPr/>
            </p:nvSpPr>
            <p:spPr bwMode="auto">
              <a:xfrm>
                <a:off x="4777" y="364"/>
                <a:ext cx="5" cy="39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1135">
                <a:extLst>
                  <a:ext uri="{FF2B5EF4-FFF2-40B4-BE49-F238E27FC236}">
                    <a16:creationId xmlns:a16="http://schemas.microsoft.com/office/drawing/2014/main" id="{D887F6CC-576E-4399-86FE-201894707356}"/>
                  </a:ext>
                </a:extLst>
              </p:cNvPr>
              <p:cNvSpPr>
                <a:spLocks noChangeShapeType="1"/>
              </p:cNvSpPr>
              <p:nvPr/>
            </p:nvSpPr>
            <p:spPr bwMode="auto">
              <a:xfrm>
                <a:off x="5060" y="364"/>
                <a:ext cx="0" cy="39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1136">
                <a:extLst>
                  <a:ext uri="{FF2B5EF4-FFF2-40B4-BE49-F238E27FC236}">
                    <a16:creationId xmlns:a16="http://schemas.microsoft.com/office/drawing/2014/main" id="{24E5FE9F-0A12-484E-8D95-1C8A08642D42}"/>
                  </a:ext>
                </a:extLst>
              </p:cNvPr>
              <p:cNvSpPr>
                <a:spLocks noChangeArrowheads="1"/>
              </p:cNvSpPr>
              <p:nvPr/>
            </p:nvSpPr>
            <p:spPr bwMode="auto">
              <a:xfrm>
                <a:off x="5060" y="364"/>
                <a:ext cx="4" cy="39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1137">
                <a:extLst>
                  <a:ext uri="{FF2B5EF4-FFF2-40B4-BE49-F238E27FC236}">
                    <a16:creationId xmlns:a16="http://schemas.microsoft.com/office/drawing/2014/main" id="{09FED015-7E71-4ED0-AE9A-565BDF46DF72}"/>
                  </a:ext>
                </a:extLst>
              </p:cNvPr>
              <p:cNvSpPr>
                <a:spLocks noChangeShapeType="1"/>
              </p:cNvSpPr>
              <p:nvPr/>
            </p:nvSpPr>
            <p:spPr bwMode="auto">
              <a:xfrm>
                <a:off x="209" y="4288"/>
                <a:ext cx="51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Rectangle 1138">
                <a:extLst>
                  <a:ext uri="{FF2B5EF4-FFF2-40B4-BE49-F238E27FC236}">
                    <a16:creationId xmlns:a16="http://schemas.microsoft.com/office/drawing/2014/main" id="{AE9F8768-0886-412B-9EA3-ADDA529A7BC6}"/>
                  </a:ext>
                </a:extLst>
              </p:cNvPr>
              <p:cNvSpPr>
                <a:spLocks noChangeArrowheads="1"/>
              </p:cNvSpPr>
              <p:nvPr/>
            </p:nvSpPr>
            <p:spPr bwMode="auto">
              <a:xfrm>
                <a:off x="209" y="4288"/>
                <a:ext cx="516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Line 1139">
                <a:extLst>
                  <a:ext uri="{FF2B5EF4-FFF2-40B4-BE49-F238E27FC236}">
                    <a16:creationId xmlns:a16="http://schemas.microsoft.com/office/drawing/2014/main" id="{A644CCB5-6304-46AE-A259-072AF5754F27}"/>
                  </a:ext>
                </a:extLst>
              </p:cNvPr>
              <p:cNvSpPr>
                <a:spLocks noChangeShapeType="1"/>
              </p:cNvSpPr>
              <p:nvPr/>
            </p:nvSpPr>
            <p:spPr bwMode="auto">
              <a:xfrm>
                <a:off x="5370" y="293"/>
                <a:ext cx="0" cy="39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1140">
                <a:extLst>
                  <a:ext uri="{FF2B5EF4-FFF2-40B4-BE49-F238E27FC236}">
                    <a16:creationId xmlns:a16="http://schemas.microsoft.com/office/drawing/2014/main" id="{DDE1DFC5-0C05-4815-8AEA-7887A3130A14}"/>
                  </a:ext>
                </a:extLst>
              </p:cNvPr>
              <p:cNvSpPr>
                <a:spLocks noChangeArrowheads="1"/>
              </p:cNvSpPr>
              <p:nvPr/>
            </p:nvSpPr>
            <p:spPr bwMode="auto">
              <a:xfrm>
                <a:off x="5370" y="293"/>
                <a:ext cx="5" cy="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Line 1141">
                <a:extLst>
                  <a:ext uri="{FF2B5EF4-FFF2-40B4-BE49-F238E27FC236}">
                    <a16:creationId xmlns:a16="http://schemas.microsoft.com/office/drawing/2014/main" id="{5A424476-B162-4578-801C-2EE04B69BB40}"/>
                  </a:ext>
                </a:extLst>
              </p:cNvPr>
              <p:cNvSpPr>
                <a:spLocks noChangeShapeType="1"/>
              </p:cNvSpPr>
              <p:nvPr/>
            </p:nvSpPr>
            <p:spPr bwMode="auto">
              <a:xfrm>
                <a:off x="887" y="4292"/>
                <a:ext cx="0" cy="29"/>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1142">
                <a:extLst>
                  <a:ext uri="{FF2B5EF4-FFF2-40B4-BE49-F238E27FC236}">
                    <a16:creationId xmlns:a16="http://schemas.microsoft.com/office/drawing/2014/main" id="{B2E4B92B-8BCC-4718-9EBB-77B407C3A3A8}"/>
                  </a:ext>
                </a:extLst>
              </p:cNvPr>
              <p:cNvSpPr>
                <a:spLocks noChangeArrowheads="1"/>
              </p:cNvSpPr>
              <p:nvPr/>
            </p:nvSpPr>
            <p:spPr bwMode="auto">
              <a:xfrm>
                <a:off x="887" y="4292"/>
                <a:ext cx="5" cy="29"/>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Line 1143">
                <a:extLst>
                  <a:ext uri="{FF2B5EF4-FFF2-40B4-BE49-F238E27FC236}">
                    <a16:creationId xmlns:a16="http://schemas.microsoft.com/office/drawing/2014/main" id="{A1FF02BE-BA69-4938-8BF8-65D53EC0A9B2}"/>
                  </a:ext>
                </a:extLst>
              </p:cNvPr>
              <p:cNvSpPr>
                <a:spLocks noChangeShapeType="1"/>
              </p:cNvSpPr>
              <p:nvPr/>
            </p:nvSpPr>
            <p:spPr bwMode="auto">
              <a:xfrm>
                <a:off x="1560" y="4292"/>
                <a:ext cx="0" cy="29"/>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Rectangle 1144">
                <a:extLst>
                  <a:ext uri="{FF2B5EF4-FFF2-40B4-BE49-F238E27FC236}">
                    <a16:creationId xmlns:a16="http://schemas.microsoft.com/office/drawing/2014/main" id="{BC8A7F40-B1AE-424E-BFA4-73AF7BC2F26B}"/>
                  </a:ext>
                </a:extLst>
              </p:cNvPr>
              <p:cNvSpPr>
                <a:spLocks noChangeArrowheads="1"/>
              </p:cNvSpPr>
              <p:nvPr/>
            </p:nvSpPr>
            <p:spPr bwMode="auto">
              <a:xfrm>
                <a:off x="1560" y="4292"/>
                <a:ext cx="5" cy="29"/>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Line 1145">
                <a:extLst>
                  <a:ext uri="{FF2B5EF4-FFF2-40B4-BE49-F238E27FC236}">
                    <a16:creationId xmlns:a16="http://schemas.microsoft.com/office/drawing/2014/main" id="{C1AB0CBA-02C3-47E8-B763-B2C6F8D0E93E}"/>
                  </a:ext>
                </a:extLst>
              </p:cNvPr>
              <p:cNvSpPr>
                <a:spLocks noChangeShapeType="1"/>
              </p:cNvSpPr>
              <p:nvPr/>
            </p:nvSpPr>
            <p:spPr bwMode="auto">
              <a:xfrm>
                <a:off x="1834" y="4292"/>
                <a:ext cx="0" cy="29"/>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1146">
                <a:extLst>
                  <a:ext uri="{FF2B5EF4-FFF2-40B4-BE49-F238E27FC236}">
                    <a16:creationId xmlns:a16="http://schemas.microsoft.com/office/drawing/2014/main" id="{A1529D6C-3C07-484F-B0CA-182DAB9385C7}"/>
                  </a:ext>
                </a:extLst>
              </p:cNvPr>
              <p:cNvSpPr>
                <a:spLocks noChangeArrowheads="1"/>
              </p:cNvSpPr>
              <p:nvPr/>
            </p:nvSpPr>
            <p:spPr bwMode="auto">
              <a:xfrm>
                <a:off x="1834" y="4292"/>
                <a:ext cx="4" cy="29"/>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Line 1147">
                <a:extLst>
                  <a:ext uri="{FF2B5EF4-FFF2-40B4-BE49-F238E27FC236}">
                    <a16:creationId xmlns:a16="http://schemas.microsoft.com/office/drawing/2014/main" id="{20246A61-1E5B-4E73-8B09-1991FA79BD32}"/>
                  </a:ext>
                </a:extLst>
              </p:cNvPr>
              <p:cNvSpPr>
                <a:spLocks noChangeShapeType="1"/>
              </p:cNvSpPr>
              <p:nvPr/>
            </p:nvSpPr>
            <p:spPr bwMode="auto">
              <a:xfrm>
                <a:off x="2677" y="4292"/>
                <a:ext cx="0" cy="29"/>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1148">
                <a:extLst>
                  <a:ext uri="{FF2B5EF4-FFF2-40B4-BE49-F238E27FC236}">
                    <a16:creationId xmlns:a16="http://schemas.microsoft.com/office/drawing/2014/main" id="{B6F7BD78-4FE3-4136-8464-7D86B1A21A88}"/>
                  </a:ext>
                </a:extLst>
              </p:cNvPr>
              <p:cNvSpPr>
                <a:spLocks noChangeArrowheads="1"/>
              </p:cNvSpPr>
              <p:nvPr/>
            </p:nvSpPr>
            <p:spPr bwMode="auto">
              <a:xfrm>
                <a:off x="2677" y="4292"/>
                <a:ext cx="4" cy="29"/>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Line 1149">
                <a:extLst>
                  <a:ext uri="{FF2B5EF4-FFF2-40B4-BE49-F238E27FC236}">
                    <a16:creationId xmlns:a16="http://schemas.microsoft.com/office/drawing/2014/main" id="{8B9BD3F9-B313-4FD1-931B-FC5C469DAF9B}"/>
                  </a:ext>
                </a:extLst>
              </p:cNvPr>
              <p:cNvSpPr>
                <a:spLocks noChangeShapeType="1"/>
              </p:cNvSpPr>
              <p:nvPr/>
            </p:nvSpPr>
            <p:spPr bwMode="auto">
              <a:xfrm>
                <a:off x="2973" y="4292"/>
                <a:ext cx="0" cy="29"/>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Rectangle 1150">
                <a:extLst>
                  <a:ext uri="{FF2B5EF4-FFF2-40B4-BE49-F238E27FC236}">
                    <a16:creationId xmlns:a16="http://schemas.microsoft.com/office/drawing/2014/main" id="{8A33FBEE-EF61-4EF0-AD1A-C5F635FBE997}"/>
                  </a:ext>
                </a:extLst>
              </p:cNvPr>
              <p:cNvSpPr>
                <a:spLocks noChangeArrowheads="1"/>
              </p:cNvSpPr>
              <p:nvPr/>
            </p:nvSpPr>
            <p:spPr bwMode="auto">
              <a:xfrm>
                <a:off x="2973" y="4292"/>
                <a:ext cx="5" cy="29"/>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Line 1151">
                <a:extLst>
                  <a:ext uri="{FF2B5EF4-FFF2-40B4-BE49-F238E27FC236}">
                    <a16:creationId xmlns:a16="http://schemas.microsoft.com/office/drawing/2014/main" id="{6968E298-A7CE-4E0E-9E3F-F5F89CA3C36F}"/>
                  </a:ext>
                </a:extLst>
              </p:cNvPr>
              <p:cNvSpPr>
                <a:spLocks noChangeShapeType="1"/>
              </p:cNvSpPr>
              <p:nvPr/>
            </p:nvSpPr>
            <p:spPr bwMode="auto">
              <a:xfrm>
                <a:off x="3934" y="4292"/>
                <a:ext cx="0" cy="29"/>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1152">
                <a:extLst>
                  <a:ext uri="{FF2B5EF4-FFF2-40B4-BE49-F238E27FC236}">
                    <a16:creationId xmlns:a16="http://schemas.microsoft.com/office/drawing/2014/main" id="{518873A9-70AB-44D4-B32B-981540D5A1B5}"/>
                  </a:ext>
                </a:extLst>
              </p:cNvPr>
              <p:cNvSpPr>
                <a:spLocks noChangeArrowheads="1"/>
              </p:cNvSpPr>
              <p:nvPr/>
            </p:nvSpPr>
            <p:spPr bwMode="auto">
              <a:xfrm>
                <a:off x="3934" y="4292"/>
                <a:ext cx="5" cy="29"/>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1153">
                <a:extLst>
                  <a:ext uri="{FF2B5EF4-FFF2-40B4-BE49-F238E27FC236}">
                    <a16:creationId xmlns:a16="http://schemas.microsoft.com/office/drawing/2014/main" id="{F218CFBF-0737-4B01-80FB-906CBD6351D2}"/>
                  </a:ext>
                </a:extLst>
              </p:cNvPr>
              <p:cNvSpPr>
                <a:spLocks noChangeShapeType="1"/>
              </p:cNvSpPr>
              <p:nvPr/>
            </p:nvSpPr>
            <p:spPr bwMode="auto">
              <a:xfrm>
                <a:off x="4061" y="4292"/>
                <a:ext cx="0" cy="29"/>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1154">
                <a:extLst>
                  <a:ext uri="{FF2B5EF4-FFF2-40B4-BE49-F238E27FC236}">
                    <a16:creationId xmlns:a16="http://schemas.microsoft.com/office/drawing/2014/main" id="{D3AC7B69-3635-4B31-985A-88F02946D274}"/>
                  </a:ext>
                </a:extLst>
              </p:cNvPr>
              <p:cNvSpPr>
                <a:spLocks noChangeArrowheads="1"/>
              </p:cNvSpPr>
              <p:nvPr/>
            </p:nvSpPr>
            <p:spPr bwMode="auto">
              <a:xfrm>
                <a:off x="4061" y="4292"/>
                <a:ext cx="5" cy="29"/>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1155">
                <a:extLst>
                  <a:ext uri="{FF2B5EF4-FFF2-40B4-BE49-F238E27FC236}">
                    <a16:creationId xmlns:a16="http://schemas.microsoft.com/office/drawing/2014/main" id="{BA0BB854-FB9E-4030-B728-0112089188AD}"/>
                  </a:ext>
                </a:extLst>
              </p:cNvPr>
              <p:cNvSpPr>
                <a:spLocks noChangeShapeType="1"/>
              </p:cNvSpPr>
              <p:nvPr/>
            </p:nvSpPr>
            <p:spPr bwMode="auto">
              <a:xfrm>
                <a:off x="204" y="4292"/>
                <a:ext cx="1" cy="22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Rectangle 1156">
                <a:extLst>
                  <a:ext uri="{FF2B5EF4-FFF2-40B4-BE49-F238E27FC236}">
                    <a16:creationId xmlns:a16="http://schemas.microsoft.com/office/drawing/2014/main" id="{D68F63D3-0E6C-4499-91FF-EE47F261FD9B}"/>
                  </a:ext>
                </a:extLst>
              </p:cNvPr>
              <p:cNvSpPr>
                <a:spLocks noChangeArrowheads="1"/>
              </p:cNvSpPr>
              <p:nvPr/>
            </p:nvSpPr>
            <p:spPr bwMode="auto">
              <a:xfrm>
                <a:off x="204" y="4292"/>
                <a:ext cx="5" cy="22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1157">
                <a:extLst>
                  <a:ext uri="{FF2B5EF4-FFF2-40B4-BE49-F238E27FC236}">
                    <a16:creationId xmlns:a16="http://schemas.microsoft.com/office/drawing/2014/main" id="{5F690E1A-68DC-4B03-80B4-B087BF1A750C}"/>
                  </a:ext>
                </a:extLst>
              </p:cNvPr>
              <p:cNvSpPr>
                <a:spLocks noChangeShapeType="1"/>
              </p:cNvSpPr>
              <p:nvPr/>
            </p:nvSpPr>
            <p:spPr bwMode="auto">
              <a:xfrm>
                <a:off x="887" y="451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1158">
                <a:extLst>
                  <a:ext uri="{FF2B5EF4-FFF2-40B4-BE49-F238E27FC236}">
                    <a16:creationId xmlns:a16="http://schemas.microsoft.com/office/drawing/2014/main" id="{715C7D65-FA6B-4AAA-B65E-4FF66652AF84}"/>
                  </a:ext>
                </a:extLst>
              </p:cNvPr>
              <p:cNvSpPr>
                <a:spLocks noChangeArrowheads="1"/>
              </p:cNvSpPr>
              <p:nvPr/>
            </p:nvSpPr>
            <p:spPr bwMode="auto">
              <a:xfrm>
                <a:off x="887" y="4512"/>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Line 1159">
                <a:extLst>
                  <a:ext uri="{FF2B5EF4-FFF2-40B4-BE49-F238E27FC236}">
                    <a16:creationId xmlns:a16="http://schemas.microsoft.com/office/drawing/2014/main" id="{E3DFF8F8-0B51-4FB7-A6C2-7FE50AD3E4EA}"/>
                  </a:ext>
                </a:extLst>
              </p:cNvPr>
              <p:cNvSpPr>
                <a:spLocks noChangeShapeType="1"/>
              </p:cNvSpPr>
              <p:nvPr/>
            </p:nvSpPr>
            <p:spPr bwMode="auto">
              <a:xfrm>
                <a:off x="1560" y="451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Rectangle 1160">
                <a:extLst>
                  <a:ext uri="{FF2B5EF4-FFF2-40B4-BE49-F238E27FC236}">
                    <a16:creationId xmlns:a16="http://schemas.microsoft.com/office/drawing/2014/main" id="{53D56BBF-8700-4E74-AB44-A4D5D00F9B5C}"/>
                  </a:ext>
                </a:extLst>
              </p:cNvPr>
              <p:cNvSpPr>
                <a:spLocks noChangeArrowheads="1"/>
              </p:cNvSpPr>
              <p:nvPr/>
            </p:nvSpPr>
            <p:spPr bwMode="auto">
              <a:xfrm>
                <a:off x="1560" y="4512"/>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Line 1161">
                <a:extLst>
                  <a:ext uri="{FF2B5EF4-FFF2-40B4-BE49-F238E27FC236}">
                    <a16:creationId xmlns:a16="http://schemas.microsoft.com/office/drawing/2014/main" id="{43E692DD-B8A5-40BC-A9CF-8213D6CD531A}"/>
                  </a:ext>
                </a:extLst>
              </p:cNvPr>
              <p:cNvSpPr>
                <a:spLocks noChangeShapeType="1"/>
              </p:cNvSpPr>
              <p:nvPr/>
            </p:nvSpPr>
            <p:spPr bwMode="auto">
              <a:xfrm>
                <a:off x="1834" y="451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Rectangle 1162">
                <a:extLst>
                  <a:ext uri="{FF2B5EF4-FFF2-40B4-BE49-F238E27FC236}">
                    <a16:creationId xmlns:a16="http://schemas.microsoft.com/office/drawing/2014/main" id="{C18067C0-6D89-4D4A-BF6F-F4F3F509BA5A}"/>
                  </a:ext>
                </a:extLst>
              </p:cNvPr>
              <p:cNvSpPr>
                <a:spLocks noChangeArrowheads="1"/>
              </p:cNvSpPr>
              <p:nvPr/>
            </p:nvSpPr>
            <p:spPr bwMode="auto">
              <a:xfrm>
                <a:off x="1834" y="4512"/>
                <a:ext cx="4"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1163">
                <a:extLst>
                  <a:ext uri="{FF2B5EF4-FFF2-40B4-BE49-F238E27FC236}">
                    <a16:creationId xmlns:a16="http://schemas.microsoft.com/office/drawing/2014/main" id="{DBB8F4D8-2F94-430F-88B9-457AFB318B1F}"/>
                  </a:ext>
                </a:extLst>
              </p:cNvPr>
              <p:cNvSpPr>
                <a:spLocks noChangeShapeType="1"/>
              </p:cNvSpPr>
              <p:nvPr/>
            </p:nvSpPr>
            <p:spPr bwMode="auto">
              <a:xfrm>
                <a:off x="2677" y="451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1164">
                <a:extLst>
                  <a:ext uri="{FF2B5EF4-FFF2-40B4-BE49-F238E27FC236}">
                    <a16:creationId xmlns:a16="http://schemas.microsoft.com/office/drawing/2014/main" id="{0F78C5A7-AB38-4E2A-A482-74AFC897E8D9}"/>
                  </a:ext>
                </a:extLst>
              </p:cNvPr>
              <p:cNvSpPr>
                <a:spLocks noChangeArrowheads="1"/>
              </p:cNvSpPr>
              <p:nvPr/>
            </p:nvSpPr>
            <p:spPr bwMode="auto">
              <a:xfrm>
                <a:off x="2677" y="4512"/>
                <a:ext cx="4"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1165">
                <a:extLst>
                  <a:ext uri="{FF2B5EF4-FFF2-40B4-BE49-F238E27FC236}">
                    <a16:creationId xmlns:a16="http://schemas.microsoft.com/office/drawing/2014/main" id="{D9E9EC6E-5EAD-45A3-A9C4-CFE3FEE92B94}"/>
                  </a:ext>
                </a:extLst>
              </p:cNvPr>
              <p:cNvSpPr>
                <a:spLocks noChangeShapeType="1"/>
              </p:cNvSpPr>
              <p:nvPr/>
            </p:nvSpPr>
            <p:spPr bwMode="auto">
              <a:xfrm>
                <a:off x="2973" y="451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Rectangle 1166">
                <a:extLst>
                  <a:ext uri="{FF2B5EF4-FFF2-40B4-BE49-F238E27FC236}">
                    <a16:creationId xmlns:a16="http://schemas.microsoft.com/office/drawing/2014/main" id="{ABFDA8CE-0258-410B-A5B6-4537EF8F2EE9}"/>
                  </a:ext>
                </a:extLst>
              </p:cNvPr>
              <p:cNvSpPr>
                <a:spLocks noChangeArrowheads="1"/>
              </p:cNvSpPr>
              <p:nvPr/>
            </p:nvSpPr>
            <p:spPr bwMode="auto">
              <a:xfrm>
                <a:off x="2973" y="4512"/>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Line 1167">
                <a:extLst>
                  <a:ext uri="{FF2B5EF4-FFF2-40B4-BE49-F238E27FC236}">
                    <a16:creationId xmlns:a16="http://schemas.microsoft.com/office/drawing/2014/main" id="{6DA688D8-A517-4A49-B58C-1DDD54426F83}"/>
                  </a:ext>
                </a:extLst>
              </p:cNvPr>
              <p:cNvSpPr>
                <a:spLocks noChangeShapeType="1"/>
              </p:cNvSpPr>
              <p:nvPr/>
            </p:nvSpPr>
            <p:spPr bwMode="auto">
              <a:xfrm>
                <a:off x="3934" y="451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1168">
                <a:extLst>
                  <a:ext uri="{FF2B5EF4-FFF2-40B4-BE49-F238E27FC236}">
                    <a16:creationId xmlns:a16="http://schemas.microsoft.com/office/drawing/2014/main" id="{BF9E2B0D-4C23-4353-825E-4EF483D2AAE4}"/>
                  </a:ext>
                </a:extLst>
              </p:cNvPr>
              <p:cNvSpPr>
                <a:spLocks noChangeArrowheads="1"/>
              </p:cNvSpPr>
              <p:nvPr/>
            </p:nvSpPr>
            <p:spPr bwMode="auto">
              <a:xfrm>
                <a:off x="3934" y="4512"/>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1169">
                <a:extLst>
                  <a:ext uri="{FF2B5EF4-FFF2-40B4-BE49-F238E27FC236}">
                    <a16:creationId xmlns:a16="http://schemas.microsoft.com/office/drawing/2014/main" id="{76E6A0C8-C36F-4835-B85D-116D4FF5BA5A}"/>
                  </a:ext>
                </a:extLst>
              </p:cNvPr>
              <p:cNvSpPr>
                <a:spLocks noChangeShapeType="1"/>
              </p:cNvSpPr>
              <p:nvPr/>
            </p:nvSpPr>
            <p:spPr bwMode="auto">
              <a:xfrm>
                <a:off x="4061" y="451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1170">
                <a:extLst>
                  <a:ext uri="{FF2B5EF4-FFF2-40B4-BE49-F238E27FC236}">
                    <a16:creationId xmlns:a16="http://schemas.microsoft.com/office/drawing/2014/main" id="{8078F78A-192C-4F87-A60D-02539C4930C3}"/>
                  </a:ext>
                </a:extLst>
              </p:cNvPr>
              <p:cNvSpPr>
                <a:spLocks noChangeArrowheads="1"/>
              </p:cNvSpPr>
              <p:nvPr/>
            </p:nvSpPr>
            <p:spPr bwMode="auto">
              <a:xfrm>
                <a:off x="4061" y="4512"/>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1171">
                <a:extLst>
                  <a:ext uri="{FF2B5EF4-FFF2-40B4-BE49-F238E27FC236}">
                    <a16:creationId xmlns:a16="http://schemas.microsoft.com/office/drawing/2014/main" id="{8FE42342-A153-45E4-B598-CE9074331C04}"/>
                  </a:ext>
                </a:extLst>
              </p:cNvPr>
              <p:cNvSpPr>
                <a:spLocks noChangeShapeType="1"/>
              </p:cNvSpPr>
              <p:nvPr/>
            </p:nvSpPr>
            <p:spPr bwMode="auto">
              <a:xfrm>
                <a:off x="4631" y="4292"/>
                <a:ext cx="1" cy="22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1172">
                <a:extLst>
                  <a:ext uri="{FF2B5EF4-FFF2-40B4-BE49-F238E27FC236}">
                    <a16:creationId xmlns:a16="http://schemas.microsoft.com/office/drawing/2014/main" id="{CC0C3B69-79DD-4344-A16D-FD83A50FED96}"/>
                  </a:ext>
                </a:extLst>
              </p:cNvPr>
              <p:cNvSpPr>
                <a:spLocks noChangeArrowheads="1"/>
              </p:cNvSpPr>
              <p:nvPr/>
            </p:nvSpPr>
            <p:spPr bwMode="auto">
              <a:xfrm>
                <a:off x="4631" y="4292"/>
                <a:ext cx="5" cy="22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1173">
                <a:extLst>
                  <a:ext uri="{FF2B5EF4-FFF2-40B4-BE49-F238E27FC236}">
                    <a16:creationId xmlns:a16="http://schemas.microsoft.com/office/drawing/2014/main" id="{59D294DC-432A-4251-AE6A-504EB00E5EB6}"/>
                  </a:ext>
                </a:extLst>
              </p:cNvPr>
              <p:cNvSpPr>
                <a:spLocks noChangeShapeType="1"/>
              </p:cNvSpPr>
              <p:nvPr/>
            </p:nvSpPr>
            <p:spPr bwMode="auto">
              <a:xfrm>
                <a:off x="4777" y="4292"/>
                <a:ext cx="1" cy="22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1174">
                <a:extLst>
                  <a:ext uri="{FF2B5EF4-FFF2-40B4-BE49-F238E27FC236}">
                    <a16:creationId xmlns:a16="http://schemas.microsoft.com/office/drawing/2014/main" id="{84C60EB7-79CB-40EF-9A19-DC4C756898E8}"/>
                  </a:ext>
                </a:extLst>
              </p:cNvPr>
              <p:cNvSpPr>
                <a:spLocks noChangeArrowheads="1"/>
              </p:cNvSpPr>
              <p:nvPr/>
            </p:nvSpPr>
            <p:spPr bwMode="auto">
              <a:xfrm>
                <a:off x="4777" y="4292"/>
                <a:ext cx="5" cy="22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1175">
                <a:extLst>
                  <a:ext uri="{FF2B5EF4-FFF2-40B4-BE49-F238E27FC236}">
                    <a16:creationId xmlns:a16="http://schemas.microsoft.com/office/drawing/2014/main" id="{8CD35681-7EC8-4503-A8FB-3C18F1A1889B}"/>
                  </a:ext>
                </a:extLst>
              </p:cNvPr>
              <p:cNvSpPr>
                <a:spLocks noChangeShapeType="1"/>
              </p:cNvSpPr>
              <p:nvPr/>
            </p:nvSpPr>
            <p:spPr bwMode="auto">
              <a:xfrm>
                <a:off x="5060" y="4292"/>
                <a:ext cx="1" cy="22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Rectangle 1176">
                <a:extLst>
                  <a:ext uri="{FF2B5EF4-FFF2-40B4-BE49-F238E27FC236}">
                    <a16:creationId xmlns:a16="http://schemas.microsoft.com/office/drawing/2014/main" id="{91BE5B1A-E078-4B96-A027-8C00658B4DA6}"/>
                  </a:ext>
                </a:extLst>
              </p:cNvPr>
              <p:cNvSpPr>
                <a:spLocks noChangeArrowheads="1"/>
              </p:cNvSpPr>
              <p:nvPr/>
            </p:nvSpPr>
            <p:spPr bwMode="auto">
              <a:xfrm>
                <a:off x="5060" y="4292"/>
                <a:ext cx="4" cy="22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Line 1177">
                <a:extLst>
                  <a:ext uri="{FF2B5EF4-FFF2-40B4-BE49-F238E27FC236}">
                    <a16:creationId xmlns:a16="http://schemas.microsoft.com/office/drawing/2014/main" id="{070E65E3-E2CE-4837-B8DD-1A3C01B5BDE5}"/>
                  </a:ext>
                </a:extLst>
              </p:cNvPr>
              <p:cNvSpPr>
                <a:spLocks noChangeShapeType="1"/>
              </p:cNvSpPr>
              <p:nvPr/>
            </p:nvSpPr>
            <p:spPr bwMode="auto">
              <a:xfrm>
                <a:off x="5370" y="4292"/>
                <a:ext cx="1" cy="220"/>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1178">
                <a:extLst>
                  <a:ext uri="{FF2B5EF4-FFF2-40B4-BE49-F238E27FC236}">
                    <a16:creationId xmlns:a16="http://schemas.microsoft.com/office/drawing/2014/main" id="{6BF1DC39-102B-41C8-AD6B-D652CDB37B71}"/>
                  </a:ext>
                </a:extLst>
              </p:cNvPr>
              <p:cNvSpPr>
                <a:spLocks noChangeArrowheads="1"/>
              </p:cNvSpPr>
              <p:nvPr/>
            </p:nvSpPr>
            <p:spPr bwMode="auto">
              <a:xfrm>
                <a:off x="5370" y="4292"/>
                <a:ext cx="5" cy="22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1179">
                <a:extLst>
                  <a:ext uri="{FF2B5EF4-FFF2-40B4-BE49-F238E27FC236}">
                    <a16:creationId xmlns:a16="http://schemas.microsoft.com/office/drawing/2014/main" id="{E3512B71-5E63-4E05-8A9B-11E90D88D225}"/>
                  </a:ext>
                </a:extLst>
              </p:cNvPr>
              <p:cNvSpPr>
                <a:spLocks noChangeShapeType="1"/>
              </p:cNvSpPr>
              <p:nvPr/>
            </p:nvSpPr>
            <p:spPr bwMode="auto">
              <a:xfrm>
                <a:off x="204" y="73"/>
                <a:ext cx="517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1180">
                <a:extLst>
                  <a:ext uri="{FF2B5EF4-FFF2-40B4-BE49-F238E27FC236}">
                    <a16:creationId xmlns:a16="http://schemas.microsoft.com/office/drawing/2014/main" id="{D18BC26C-7840-47EF-A0D3-437D6183A812}"/>
                  </a:ext>
                </a:extLst>
              </p:cNvPr>
              <p:cNvSpPr>
                <a:spLocks noChangeArrowheads="1"/>
              </p:cNvSpPr>
              <p:nvPr/>
            </p:nvSpPr>
            <p:spPr bwMode="auto">
              <a:xfrm>
                <a:off x="204" y="73"/>
                <a:ext cx="517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Line 1181">
                <a:extLst>
                  <a:ext uri="{FF2B5EF4-FFF2-40B4-BE49-F238E27FC236}">
                    <a16:creationId xmlns:a16="http://schemas.microsoft.com/office/drawing/2014/main" id="{092E1D45-81A3-458C-9F98-885076A2D8A2}"/>
                  </a:ext>
                </a:extLst>
              </p:cNvPr>
              <p:cNvSpPr>
                <a:spLocks noChangeShapeType="1"/>
              </p:cNvSpPr>
              <p:nvPr/>
            </p:nvSpPr>
            <p:spPr bwMode="auto">
              <a:xfrm>
                <a:off x="204" y="145"/>
                <a:ext cx="517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Rectangle 1182">
                <a:extLst>
                  <a:ext uri="{FF2B5EF4-FFF2-40B4-BE49-F238E27FC236}">
                    <a16:creationId xmlns:a16="http://schemas.microsoft.com/office/drawing/2014/main" id="{D223F8D8-AB51-4D3E-9745-EABCD06670AC}"/>
                  </a:ext>
                </a:extLst>
              </p:cNvPr>
              <p:cNvSpPr>
                <a:spLocks noChangeArrowheads="1"/>
              </p:cNvSpPr>
              <p:nvPr/>
            </p:nvSpPr>
            <p:spPr bwMode="auto">
              <a:xfrm>
                <a:off x="204" y="145"/>
                <a:ext cx="5176"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Line 1183">
                <a:extLst>
                  <a:ext uri="{FF2B5EF4-FFF2-40B4-BE49-F238E27FC236}">
                    <a16:creationId xmlns:a16="http://schemas.microsoft.com/office/drawing/2014/main" id="{851C6587-1EB3-49D8-AB46-011701B4599E}"/>
                  </a:ext>
                </a:extLst>
              </p:cNvPr>
              <p:cNvSpPr>
                <a:spLocks noChangeShapeType="1"/>
              </p:cNvSpPr>
              <p:nvPr/>
            </p:nvSpPr>
            <p:spPr bwMode="auto">
              <a:xfrm>
                <a:off x="5064" y="216"/>
                <a:ext cx="31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1184">
                <a:extLst>
                  <a:ext uri="{FF2B5EF4-FFF2-40B4-BE49-F238E27FC236}">
                    <a16:creationId xmlns:a16="http://schemas.microsoft.com/office/drawing/2014/main" id="{7E80C319-1F83-48D8-89B6-5B2E18559BDB}"/>
                  </a:ext>
                </a:extLst>
              </p:cNvPr>
              <p:cNvSpPr>
                <a:spLocks noChangeArrowheads="1"/>
              </p:cNvSpPr>
              <p:nvPr/>
            </p:nvSpPr>
            <p:spPr bwMode="auto">
              <a:xfrm>
                <a:off x="5064" y="216"/>
                <a:ext cx="31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Line 1185">
                <a:extLst>
                  <a:ext uri="{FF2B5EF4-FFF2-40B4-BE49-F238E27FC236}">
                    <a16:creationId xmlns:a16="http://schemas.microsoft.com/office/drawing/2014/main" id="{26147156-5023-4037-8E35-394B0EEB25B6}"/>
                  </a:ext>
                </a:extLst>
              </p:cNvPr>
              <p:cNvSpPr>
                <a:spLocks noChangeShapeType="1"/>
              </p:cNvSpPr>
              <p:nvPr/>
            </p:nvSpPr>
            <p:spPr bwMode="auto">
              <a:xfrm>
                <a:off x="5375" y="28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1186">
                <a:extLst>
                  <a:ext uri="{FF2B5EF4-FFF2-40B4-BE49-F238E27FC236}">
                    <a16:creationId xmlns:a16="http://schemas.microsoft.com/office/drawing/2014/main" id="{3B3A8CC9-17D2-4F18-922C-39F6F8494969}"/>
                  </a:ext>
                </a:extLst>
              </p:cNvPr>
              <p:cNvSpPr>
                <a:spLocks noChangeArrowheads="1"/>
              </p:cNvSpPr>
              <p:nvPr/>
            </p:nvSpPr>
            <p:spPr bwMode="auto">
              <a:xfrm>
                <a:off x="5375" y="288"/>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1187">
                <a:extLst>
                  <a:ext uri="{FF2B5EF4-FFF2-40B4-BE49-F238E27FC236}">
                    <a16:creationId xmlns:a16="http://schemas.microsoft.com/office/drawing/2014/main" id="{B3B1FEF1-4E28-4159-B960-F2FEFF2995DB}"/>
                  </a:ext>
                </a:extLst>
              </p:cNvPr>
              <p:cNvSpPr>
                <a:spLocks noChangeShapeType="1"/>
              </p:cNvSpPr>
              <p:nvPr/>
            </p:nvSpPr>
            <p:spPr bwMode="auto">
              <a:xfrm>
                <a:off x="5375" y="36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Rectangle 1188">
                <a:extLst>
                  <a:ext uri="{FF2B5EF4-FFF2-40B4-BE49-F238E27FC236}">
                    <a16:creationId xmlns:a16="http://schemas.microsoft.com/office/drawing/2014/main" id="{AF0B2952-0190-4D44-A3D6-143DB90AE9A2}"/>
                  </a:ext>
                </a:extLst>
              </p:cNvPr>
              <p:cNvSpPr>
                <a:spLocks noChangeArrowheads="1"/>
              </p:cNvSpPr>
              <p:nvPr/>
            </p:nvSpPr>
            <p:spPr bwMode="auto">
              <a:xfrm>
                <a:off x="5375" y="360"/>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Line 1189">
                <a:extLst>
                  <a:ext uri="{FF2B5EF4-FFF2-40B4-BE49-F238E27FC236}">
                    <a16:creationId xmlns:a16="http://schemas.microsoft.com/office/drawing/2014/main" id="{F1AC2392-D10A-4F43-B686-A18FD60D0F1D}"/>
                  </a:ext>
                </a:extLst>
              </p:cNvPr>
              <p:cNvSpPr>
                <a:spLocks noChangeShapeType="1"/>
              </p:cNvSpPr>
              <p:nvPr/>
            </p:nvSpPr>
            <p:spPr bwMode="auto">
              <a:xfrm>
                <a:off x="5375" y="43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1190">
                <a:extLst>
                  <a:ext uri="{FF2B5EF4-FFF2-40B4-BE49-F238E27FC236}">
                    <a16:creationId xmlns:a16="http://schemas.microsoft.com/office/drawing/2014/main" id="{E02D5733-632A-4E0F-9B92-CF86F6F7A957}"/>
                  </a:ext>
                </a:extLst>
              </p:cNvPr>
              <p:cNvSpPr>
                <a:spLocks noChangeArrowheads="1"/>
              </p:cNvSpPr>
              <p:nvPr/>
            </p:nvSpPr>
            <p:spPr bwMode="auto">
              <a:xfrm>
                <a:off x="5375" y="43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Line 1191">
                <a:extLst>
                  <a:ext uri="{FF2B5EF4-FFF2-40B4-BE49-F238E27FC236}">
                    <a16:creationId xmlns:a16="http://schemas.microsoft.com/office/drawing/2014/main" id="{01ED54D8-88CB-4764-9C5B-926B29C6198C}"/>
                  </a:ext>
                </a:extLst>
              </p:cNvPr>
              <p:cNvSpPr>
                <a:spLocks noChangeShapeType="1"/>
              </p:cNvSpPr>
              <p:nvPr/>
            </p:nvSpPr>
            <p:spPr bwMode="auto">
              <a:xfrm>
                <a:off x="5375" y="503"/>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1192">
                <a:extLst>
                  <a:ext uri="{FF2B5EF4-FFF2-40B4-BE49-F238E27FC236}">
                    <a16:creationId xmlns:a16="http://schemas.microsoft.com/office/drawing/2014/main" id="{4DF2DBF1-EDE7-4096-9DFE-860B9C1A8E84}"/>
                  </a:ext>
                </a:extLst>
              </p:cNvPr>
              <p:cNvSpPr>
                <a:spLocks noChangeArrowheads="1"/>
              </p:cNvSpPr>
              <p:nvPr/>
            </p:nvSpPr>
            <p:spPr bwMode="auto">
              <a:xfrm>
                <a:off x="5375" y="503"/>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1193">
                <a:extLst>
                  <a:ext uri="{FF2B5EF4-FFF2-40B4-BE49-F238E27FC236}">
                    <a16:creationId xmlns:a16="http://schemas.microsoft.com/office/drawing/2014/main" id="{F4818CA9-5CBE-4D53-A548-D47CC1A40843}"/>
                  </a:ext>
                </a:extLst>
              </p:cNvPr>
              <p:cNvSpPr>
                <a:spLocks noChangeShapeType="1"/>
              </p:cNvSpPr>
              <p:nvPr/>
            </p:nvSpPr>
            <p:spPr bwMode="auto">
              <a:xfrm>
                <a:off x="5375" y="57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Rectangle 1194">
                <a:extLst>
                  <a:ext uri="{FF2B5EF4-FFF2-40B4-BE49-F238E27FC236}">
                    <a16:creationId xmlns:a16="http://schemas.microsoft.com/office/drawing/2014/main" id="{C90CB56A-1FF6-4C3F-822D-99D83ADC05E9}"/>
                  </a:ext>
                </a:extLst>
              </p:cNvPr>
              <p:cNvSpPr>
                <a:spLocks noChangeArrowheads="1"/>
              </p:cNvSpPr>
              <p:nvPr/>
            </p:nvSpPr>
            <p:spPr bwMode="auto">
              <a:xfrm>
                <a:off x="5375" y="575"/>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Line 1195">
                <a:extLst>
                  <a:ext uri="{FF2B5EF4-FFF2-40B4-BE49-F238E27FC236}">
                    <a16:creationId xmlns:a16="http://schemas.microsoft.com/office/drawing/2014/main" id="{45A2D9D7-3B09-4B1C-BF8E-960356AE9AC6}"/>
                  </a:ext>
                </a:extLst>
              </p:cNvPr>
              <p:cNvSpPr>
                <a:spLocks noChangeShapeType="1"/>
              </p:cNvSpPr>
              <p:nvPr/>
            </p:nvSpPr>
            <p:spPr bwMode="auto">
              <a:xfrm>
                <a:off x="5375" y="64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1196">
                <a:extLst>
                  <a:ext uri="{FF2B5EF4-FFF2-40B4-BE49-F238E27FC236}">
                    <a16:creationId xmlns:a16="http://schemas.microsoft.com/office/drawing/2014/main" id="{36D9F00F-19F0-4DE2-8AAC-E6FDA526A793}"/>
                  </a:ext>
                </a:extLst>
              </p:cNvPr>
              <p:cNvSpPr>
                <a:spLocks noChangeArrowheads="1"/>
              </p:cNvSpPr>
              <p:nvPr/>
            </p:nvSpPr>
            <p:spPr bwMode="auto">
              <a:xfrm>
                <a:off x="5375" y="646"/>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Line 1197">
                <a:extLst>
                  <a:ext uri="{FF2B5EF4-FFF2-40B4-BE49-F238E27FC236}">
                    <a16:creationId xmlns:a16="http://schemas.microsoft.com/office/drawing/2014/main" id="{21C0D157-E9BE-4B1B-902E-313E9D475862}"/>
                  </a:ext>
                </a:extLst>
              </p:cNvPr>
              <p:cNvSpPr>
                <a:spLocks noChangeShapeType="1"/>
              </p:cNvSpPr>
              <p:nvPr/>
            </p:nvSpPr>
            <p:spPr bwMode="auto">
              <a:xfrm>
                <a:off x="5375" y="7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1198">
                <a:extLst>
                  <a:ext uri="{FF2B5EF4-FFF2-40B4-BE49-F238E27FC236}">
                    <a16:creationId xmlns:a16="http://schemas.microsoft.com/office/drawing/2014/main" id="{3440F13D-27AF-4408-A1B7-7495F23FFB5C}"/>
                  </a:ext>
                </a:extLst>
              </p:cNvPr>
              <p:cNvSpPr>
                <a:spLocks noChangeArrowheads="1"/>
              </p:cNvSpPr>
              <p:nvPr/>
            </p:nvSpPr>
            <p:spPr bwMode="auto">
              <a:xfrm>
                <a:off x="5375" y="718"/>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Line 1199">
                <a:extLst>
                  <a:ext uri="{FF2B5EF4-FFF2-40B4-BE49-F238E27FC236}">
                    <a16:creationId xmlns:a16="http://schemas.microsoft.com/office/drawing/2014/main" id="{06D489D9-1286-43B0-8EA4-5D04825DE076}"/>
                  </a:ext>
                </a:extLst>
              </p:cNvPr>
              <p:cNvSpPr>
                <a:spLocks noChangeShapeType="1"/>
              </p:cNvSpPr>
              <p:nvPr/>
            </p:nvSpPr>
            <p:spPr bwMode="auto">
              <a:xfrm>
                <a:off x="5375" y="86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Rectangle 1200">
                <a:extLst>
                  <a:ext uri="{FF2B5EF4-FFF2-40B4-BE49-F238E27FC236}">
                    <a16:creationId xmlns:a16="http://schemas.microsoft.com/office/drawing/2014/main" id="{6840EF53-301E-48F4-AB7B-7972C74C259E}"/>
                  </a:ext>
                </a:extLst>
              </p:cNvPr>
              <p:cNvSpPr>
                <a:spLocks noChangeArrowheads="1"/>
              </p:cNvSpPr>
              <p:nvPr/>
            </p:nvSpPr>
            <p:spPr bwMode="auto">
              <a:xfrm>
                <a:off x="5375" y="86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Line 1201">
                <a:extLst>
                  <a:ext uri="{FF2B5EF4-FFF2-40B4-BE49-F238E27FC236}">
                    <a16:creationId xmlns:a16="http://schemas.microsoft.com/office/drawing/2014/main" id="{933366CA-9799-4E0B-8147-21ACB5398AF0}"/>
                  </a:ext>
                </a:extLst>
              </p:cNvPr>
              <p:cNvSpPr>
                <a:spLocks noChangeShapeType="1"/>
              </p:cNvSpPr>
              <p:nvPr/>
            </p:nvSpPr>
            <p:spPr bwMode="auto">
              <a:xfrm>
                <a:off x="5375" y="933"/>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1202">
                <a:extLst>
                  <a:ext uri="{FF2B5EF4-FFF2-40B4-BE49-F238E27FC236}">
                    <a16:creationId xmlns:a16="http://schemas.microsoft.com/office/drawing/2014/main" id="{445B7EC3-F19C-4F39-93DA-4193C4C93898}"/>
                  </a:ext>
                </a:extLst>
              </p:cNvPr>
              <p:cNvSpPr>
                <a:spLocks noChangeArrowheads="1"/>
              </p:cNvSpPr>
              <p:nvPr/>
            </p:nvSpPr>
            <p:spPr bwMode="auto">
              <a:xfrm>
                <a:off x="5375" y="933"/>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Line 1203">
                <a:extLst>
                  <a:ext uri="{FF2B5EF4-FFF2-40B4-BE49-F238E27FC236}">
                    <a16:creationId xmlns:a16="http://schemas.microsoft.com/office/drawing/2014/main" id="{FC0C22F7-8DF0-44AA-B160-F8C95101E9BA}"/>
                  </a:ext>
                </a:extLst>
              </p:cNvPr>
              <p:cNvSpPr>
                <a:spLocks noChangeShapeType="1"/>
              </p:cNvSpPr>
              <p:nvPr/>
            </p:nvSpPr>
            <p:spPr bwMode="auto">
              <a:xfrm>
                <a:off x="5375" y="100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1204">
                <a:extLst>
                  <a:ext uri="{FF2B5EF4-FFF2-40B4-BE49-F238E27FC236}">
                    <a16:creationId xmlns:a16="http://schemas.microsoft.com/office/drawing/2014/main" id="{C2B746E6-12E0-4B04-912C-B1EC0CEF61EE}"/>
                  </a:ext>
                </a:extLst>
              </p:cNvPr>
              <p:cNvSpPr>
                <a:spLocks noChangeArrowheads="1"/>
              </p:cNvSpPr>
              <p:nvPr/>
            </p:nvSpPr>
            <p:spPr bwMode="auto">
              <a:xfrm>
                <a:off x="5375" y="1005"/>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Line 1205">
                <a:extLst>
                  <a:ext uri="{FF2B5EF4-FFF2-40B4-BE49-F238E27FC236}">
                    <a16:creationId xmlns:a16="http://schemas.microsoft.com/office/drawing/2014/main" id="{1C99C5C7-2612-4E89-8B9C-AF2135AF6ADB}"/>
                  </a:ext>
                </a:extLst>
              </p:cNvPr>
              <p:cNvSpPr>
                <a:spLocks noChangeShapeType="1"/>
              </p:cNvSpPr>
              <p:nvPr/>
            </p:nvSpPr>
            <p:spPr bwMode="auto">
              <a:xfrm>
                <a:off x="5375" y="108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Rectangle 1206">
                <a:extLst>
                  <a:ext uri="{FF2B5EF4-FFF2-40B4-BE49-F238E27FC236}">
                    <a16:creationId xmlns:a16="http://schemas.microsoft.com/office/drawing/2014/main" id="{5E7E9CCF-C05D-4F88-9310-601437E9AE93}"/>
                  </a:ext>
                </a:extLst>
              </p:cNvPr>
              <p:cNvSpPr>
                <a:spLocks noChangeArrowheads="1"/>
              </p:cNvSpPr>
              <p:nvPr/>
            </p:nvSpPr>
            <p:spPr bwMode="auto">
              <a:xfrm>
                <a:off x="5375" y="108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Line 1207">
                <a:extLst>
                  <a:ext uri="{FF2B5EF4-FFF2-40B4-BE49-F238E27FC236}">
                    <a16:creationId xmlns:a16="http://schemas.microsoft.com/office/drawing/2014/main" id="{331F76A5-3F2C-42A4-A82F-C357ADFC567F}"/>
                  </a:ext>
                </a:extLst>
              </p:cNvPr>
              <p:cNvSpPr>
                <a:spLocks noChangeShapeType="1"/>
              </p:cNvSpPr>
              <p:nvPr/>
            </p:nvSpPr>
            <p:spPr bwMode="auto">
              <a:xfrm>
                <a:off x="5375" y="1153"/>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1208">
                <a:extLst>
                  <a:ext uri="{FF2B5EF4-FFF2-40B4-BE49-F238E27FC236}">
                    <a16:creationId xmlns:a16="http://schemas.microsoft.com/office/drawing/2014/main" id="{39FFA230-8C52-42F9-8E5B-28546A988A0E}"/>
                  </a:ext>
                </a:extLst>
              </p:cNvPr>
              <p:cNvSpPr>
                <a:spLocks noChangeArrowheads="1"/>
              </p:cNvSpPr>
              <p:nvPr/>
            </p:nvSpPr>
            <p:spPr bwMode="auto">
              <a:xfrm>
                <a:off x="5375" y="1153"/>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Line 1209">
                <a:extLst>
                  <a:ext uri="{FF2B5EF4-FFF2-40B4-BE49-F238E27FC236}">
                    <a16:creationId xmlns:a16="http://schemas.microsoft.com/office/drawing/2014/main" id="{2BA7FBC6-EBA5-4313-9A39-6D3349309773}"/>
                  </a:ext>
                </a:extLst>
              </p:cNvPr>
              <p:cNvSpPr>
                <a:spLocks noChangeShapeType="1"/>
              </p:cNvSpPr>
              <p:nvPr/>
            </p:nvSpPr>
            <p:spPr bwMode="auto">
              <a:xfrm>
                <a:off x="5375" y="122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 name="Rectangle 1211">
              <a:extLst>
                <a:ext uri="{FF2B5EF4-FFF2-40B4-BE49-F238E27FC236}">
                  <a16:creationId xmlns:a16="http://schemas.microsoft.com/office/drawing/2014/main" id="{18557DCA-B4D4-4D3A-90E6-2DBFA7CE4449}"/>
                </a:ext>
              </a:extLst>
            </p:cNvPr>
            <p:cNvSpPr>
              <a:spLocks noChangeArrowheads="1"/>
            </p:cNvSpPr>
            <p:nvPr/>
          </p:nvSpPr>
          <p:spPr bwMode="auto">
            <a:xfrm>
              <a:off x="5375" y="1225"/>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1212">
              <a:extLst>
                <a:ext uri="{FF2B5EF4-FFF2-40B4-BE49-F238E27FC236}">
                  <a16:creationId xmlns:a16="http://schemas.microsoft.com/office/drawing/2014/main" id="{B6008256-3060-480E-8A65-5C230BB291D6}"/>
                </a:ext>
              </a:extLst>
            </p:cNvPr>
            <p:cNvSpPr>
              <a:spLocks noChangeShapeType="1"/>
            </p:cNvSpPr>
            <p:nvPr/>
          </p:nvSpPr>
          <p:spPr bwMode="auto">
            <a:xfrm>
              <a:off x="5375" y="129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213">
              <a:extLst>
                <a:ext uri="{FF2B5EF4-FFF2-40B4-BE49-F238E27FC236}">
                  <a16:creationId xmlns:a16="http://schemas.microsoft.com/office/drawing/2014/main" id="{007675DB-AD96-459E-A1E4-3E0785C67E13}"/>
                </a:ext>
              </a:extLst>
            </p:cNvPr>
            <p:cNvSpPr>
              <a:spLocks noChangeArrowheads="1"/>
            </p:cNvSpPr>
            <p:nvPr/>
          </p:nvSpPr>
          <p:spPr bwMode="auto">
            <a:xfrm>
              <a:off x="5375" y="1296"/>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Line 1214">
              <a:extLst>
                <a:ext uri="{FF2B5EF4-FFF2-40B4-BE49-F238E27FC236}">
                  <a16:creationId xmlns:a16="http://schemas.microsoft.com/office/drawing/2014/main" id="{488D56CE-3A85-4FFE-A9E9-BB55C7950574}"/>
                </a:ext>
              </a:extLst>
            </p:cNvPr>
            <p:cNvSpPr>
              <a:spLocks noChangeShapeType="1"/>
            </p:cNvSpPr>
            <p:nvPr/>
          </p:nvSpPr>
          <p:spPr bwMode="auto">
            <a:xfrm>
              <a:off x="5375" y="136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15">
              <a:extLst>
                <a:ext uri="{FF2B5EF4-FFF2-40B4-BE49-F238E27FC236}">
                  <a16:creationId xmlns:a16="http://schemas.microsoft.com/office/drawing/2014/main" id="{3E9CAE48-CB6D-4843-8530-62699CBEEC8B}"/>
                </a:ext>
              </a:extLst>
            </p:cNvPr>
            <p:cNvSpPr>
              <a:spLocks noChangeArrowheads="1"/>
            </p:cNvSpPr>
            <p:nvPr/>
          </p:nvSpPr>
          <p:spPr bwMode="auto">
            <a:xfrm>
              <a:off x="5375" y="1368"/>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1216">
              <a:extLst>
                <a:ext uri="{FF2B5EF4-FFF2-40B4-BE49-F238E27FC236}">
                  <a16:creationId xmlns:a16="http://schemas.microsoft.com/office/drawing/2014/main" id="{53BAC056-E5E4-40D4-9C00-9809D698D637}"/>
                </a:ext>
              </a:extLst>
            </p:cNvPr>
            <p:cNvSpPr>
              <a:spLocks noChangeShapeType="1"/>
            </p:cNvSpPr>
            <p:nvPr/>
          </p:nvSpPr>
          <p:spPr bwMode="auto">
            <a:xfrm>
              <a:off x="5375" y="144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217">
              <a:extLst>
                <a:ext uri="{FF2B5EF4-FFF2-40B4-BE49-F238E27FC236}">
                  <a16:creationId xmlns:a16="http://schemas.microsoft.com/office/drawing/2014/main" id="{B5943895-DE5E-448C-8B3A-AEA3D518A6BE}"/>
                </a:ext>
              </a:extLst>
            </p:cNvPr>
            <p:cNvSpPr>
              <a:spLocks noChangeArrowheads="1"/>
            </p:cNvSpPr>
            <p:nvPr/>
          </p:nvSpPr>
          <p:spPr bwMode="auto">
            <a:xfrm>
              <a:off x="5375" y="1440"/>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Line 1218">
              <a:extLst>
                <a:ext uri="{FF2B5EF4-FFF2-40B4-BE49-F238E27FC236}">
                  <a16:creationId xmlns:a16="http://schemas.microsoft.com/office/drawing/2014/main" id="{131B72B0-7B0A-4FD0-ACA9-8623BC1067AF}"/>
                </a:ext>
              </a:extLst>
            </p:cNvPr>
            <p:cNvSpPr>
              <a:spLocks noChangeShapeType="1"/>
            </p:cNvSpPr>
            <p:nvPr/>
          </p:nvSpPr>
          <p:spPr bwMode="auto">
            <a:xfrm>
              <a:off x="5375" y="151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219">
              <a:extLst>
                <a:ext uri="{FF2B5EF4-FFF2-40B4-BE49-F238E27FC236}">
                  <a16:creationId xmlns:a16="http://schemas.microsoft.com/office/drawing/2014/main" id="{F090A7B4-3D60-4836-9459-302F0BBF2BEF}"/>
                </a:ext>
              </a:extLst>
            </p:cNvPr>
            <p:cNvSpPr>
              <a:spLocks noChangeArrowheads="1"/>
            </p:cNvSpPr>
            <p:nvPr/>
          </p:nvSpPr>
          <p:spPr bwMode="auto">
            <a:xfrm>
              <a:off x="5375" y="151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1220">
              <a:extLst>
                <a:ext uri="{FF2B5EF4-FFF2-40B4-BE49-F238E27FC236}">
                  <a16:creationId xmlns:a16="http://schemas.microsoft.com/office/drawing/2014/main" id="{AE9943D6-08ED-47FE-945D-0EBE8971AAE4}"/>
                </a:ext>
              </a:extLst>
            </p:cNvPr>
            <p:cNvSpPr>
              <a:spLocks noChangeShapeType="1"/>
            </p:cNvSpPr>
            <p:nvPr/>
          </p:nvSpPr>
          <p:spPr bwMode="auto">
            <a:xfrm>
              <a:off x="5375" y="1583"/>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221">
              <a:extLst>
                <a:ext uri="{FF2B5EF4-FFF2-40B4-BE49-F238E27FC236}">
                  <a16:creationId xmlns:a16="http://schemas.microsoft.com/office/drawing/2014/main" id="{9C14981B-6C54-414A-BE80-690DCE46EE88}"/>
                </a:ext>
              </a:extLst>
            </p:cNvPr>
            <p:cNvSpPr>
              <a:spLocks noChangeArrowheads="1"/>
            </p:cNvSpPr>
            <p:nvPr/>
          </p:nvSpPr>
          <p:spPr bwMode="auto">
            <a:xfrm>
              <a:off x="5375" y="1583"/>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1222">
              <a:extLst>
                <a:ext uri="{FF2B5EF4-FFF2-40B4-BE49-F238E27FC236}">
                  <a16:creationId xmlns:a16="http://schemas.microsoft.com/office/drawing/2014/main" id="{BBEB068E-5D60-4313-8AEF-FD6633BF33E3}"/>
                </a:ext>
              </a:extLst>
            </p:cNvPr>
            <p:cNvSpPr>
              <a:spLocks noChangeShapeType="1"/>
            </p:cNvSpPr>
            <p:nvPr/>
          </p:nvSpPr>
          <p:spPr bwMode="auto">
            <a:xfrm>
              <a:off x="5375" y="165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223">
              <a:extLst>
                <a:ext uri="{FF2B5EF4-FFF2-40B4-BE49-F238E27FC236}">
                  <a16:creationId xmlns:a16="http://schemas.microsoft.com/office/drawing/2014/main" id="{EF3D0608-5DF2-4461-BA65-7B7E8127C741}"/>
                </a:ext>
              </a:extLst>
            </p:cNvPr>
            <p:cNvSpPr>
              <a:spLocks noChangeArrowheads="1"/>
            </p:cNvSpPr>
            <p:nvPr/>
          </p:nvSpPr>
          <p:spPr bwMode="auto">
            <a:xfrm>
              <a:off x="5375" y="1655"/>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1224">
              <a:extLst>
                <a:ext uri="{FF2B5EF4-FFF2-40B4-BE49-F238E27FC236}">
                  <a16:creationId xmlns:a16="http://schemas.microsoft.com/office/drawing/2014/main" id="{F0FD3F3B-9939-4FE5-AFF1-C1C77FB81DE7}"/>
                </a:ext>
              </a:extLst>
            </p:cNvPr>
            <p:cNvSpPr>
              <a:spLocks noChangeShapeType="1"/>
            </p:cNvSpPr>
            <p:nvPr/>
          </p:nvSpPr>
          <p:spPr bwMode="auto">
            <a:xfrm>
              <a:off x="5375" y="172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1225">
              <a:extLst>
                <a:ext uri="{FF2B5EF4-FFF2-40B4-BE49-F238E27FC236}">
                  <a16:creationId xmlns:a16="http://schemas.microsoft.com/office/drawing/2014/main" id="{D4D4BCEB-1F6A-4D4F-8E74-9A675A669F57}"/>
                </a:ext>
              </a:extLst>
            </p:cNvPr>
            <p:cNvSpPr>
              <a:spLocks noChangeArrowheads="1"/>
            </p:cNvSpPr>
            <p:nvPr/>
          </p:nvSpPr>
          <p:spPr bwMode="auto">
            <a:xfrm>
              <a:off x="5375" y="1726"/>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1226">
              <a:extLst>
                <a:ext uri="{FF2B5EF4-FFF2-40B4-BE49-F238E27FC236}">
                  <a16:creationId xmlns:a16="http://schemas.microsoft.com/office/drawing/2014/main" id="{1EEFD23D-782A-43DB-AB3C-704718320C23}"/>
                </a:ext>
              </a:extLst>
            </p:cNvPr>
            <p:cNvSpPr>
              <a:spLocks noChangeShapeType="1"/>
            </p:cNvSpPr>
            <p:nvPr/>
          </p:nvSpPr>
          <p:spPr bwMode="auto">
            <a:xfrm>
              <a:off x="5375" y="179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1227">
              <a:extLst>
                <a:ext uri="{FF2B5EF4-FFF2-40B4-BE49-F238E27FC236}">
                  <a16:creationId xmlns:a16="http://schemas.microsoft.com/office/drawing/2014/main" id="{920F7304-C76F-4102-B567-B79595A054CF}"/>
                </a:ext>
              </a:extLst>
            </p:cNvPr>
            <p:cNvSpPr>
              <a:spLocks noChangeArrowheads="1"/>
            </p:cNvSpPr>
            <p:nvPr/>
          </p:nvSpPr>
          <p:spPr bwMode="auto">
            <a:xfrm>
              <a:off x="5375" y="1798"/>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1228">
              <a:extLst>
                <a:ext uri="{FF2B5EF4-FFF2-40B4-BE49-F238E27FC236}">
                  <a16:creationId xmlns:a16="http://schemas.microsoft.com/office/drawing/2014/main" id="{A7E18BEA-F4B3-4335-80F2-EB6EAD3BD25B}"/>
                </a:ext>
              </a:extLst>
            </p:cNvPr>
            <p:cNvSpPr>
              <a:spLocks noChangeShapeType="1"/>
            </p:cNvSpPr>
            <p:nvPr/>
          </p:nvSpPr>
          <p:spPr bwMode="auto">
            <a:xfrm>
              <a:off x="5375" y="187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1229">
              <a:extLst>
                <a:ext uri="{FF2B5EF4-FFF2-40B4-BE49-F238E27FC236}">
                  <a16:creationId xmlns:a16="http://schemas.microsoft.com/office/drawing/2014/main" id="{6DEF0A80-D338-4A58-B3ED-6BAD39E25453}"/>
                </a:ext>
              </a:extLst>
            </p:cNvPr>
            <p:cNvSpPr>
              <a:spLocks noChangeArrowheads="1"/>
            </p:cNvSpPr>
            <p:nvPr/>
          </p:nvSpPr>
          <p:spPr bwMode="auto">
            <a:xfrm>
              <a:off x="5375" y="1870"/>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1230">
              <a:extLst>
                <a:ext uri="{FF2B5EF4-FFF2-40B4-BE49-F238E27FC236}">
                  <a16:creationId xmlns:a16="http://schemas.microsoft.com/office/drawing/2014/main" id="{CCFF1221-2895-4378-9C60-239289FF8098}"/>
                </a:ext>
              </a:extLst>
            </p:cNvPr>
            <p:cNvSpPr>
              <a:spLocks noChangeShapeType="1"/>
            </p:cNvSpPr>
            <p:nvPr/>
          </p:nvSpPr>
          <p:spPr bwMode="auto">
            <a:xfrm>
              <a:off x="5375" y="194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1231">
              <a:extLst>
                <a:ext uri="{FF2B5EF4-FFF2-40B4-BE49-F238E27FC236}">
                  <a16:creationId xmlns:a16="http://schemas.microsoft.com/office/drawing/2014/main" id="{ADD76F9B-4B50-4345-ADFB-B4898B358966}"/>
                </a:ext>
              </a:extLst>
            </p:cNvPr>
            <p:cNvSpPr>
              <a:spLocks noChangeArrowheads="1"/>
            </p:cNvSpPr>
            <p:nvPr/>
          </p:nvSpPr>
          <p:spPr bwMode="auto">
            <a:xfrm>
              <a:off x="5375" y="194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1232">
              <a:extLst>
                <a:ext uri="{FF2B5EF4-FFF2-40B4-BE49-F238E27FC236}">
                  <a16:creationId xmlns:a16="http://schemas.microsoft.com/office/drawing/2014/main" id="{192E9E16-EAC9-4FCB-8EDB-B94F4D67856B}"/>
                </a:ext>
              </a:extLst>
            </p:cNvPr>
            <p:cNvSpPr>
              <a:spLocks noChangeShapeType="1"/>
            </p:cNvSpPr>
            <p:nvPr/>
          </p:nvSpPr>
          <p:spPr bwMode="auto">
            <a:xfrm>
              <a:off x="5375" y="2013"/>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233">
              <a:extLst>
                <a:ext uri="{FF2B5EF4-FFF2-40B4-BE49-F238E27FC236}">
                  <a16:creationId xmlns:a16="http://schemas.microsoft.com/office/drawing/2014/main" id="{31612473-B591-42C7-8D69-294C0F74432A}"/>
                </a:ext>
              </a:extLst>
            </p:cNvPr>
            <p:cNvSpPr>
              <a:spLocks noChangeArrowheads="1"/>
            </p:cNvSpPr>
            <p:nvPr/>
          </p:nvSpPr>
          <p:spPr bwMode="auto">
            <a:xfrm>
              <a:off x="5375" y="2013"/>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1234">
              <a:extLst>
                <a:ext uri="{FF2B5EF4-FFF2-40B4-BE49-F238E27FC236}">
                  <a16:creationId xmlns:a16="http://schemas.microsoft.com/office/drawing/2014/main" id="{0A83B433-5E04-4DB5-B30E-745F800A72DC}"/>
                </a:ext>
              </a:extLst>
            </p:cNvPr>
            <p:cNvSpPr>
              <a:spLocks noChangeShapeType="1"/>
            </p:cNvSpPr>
            <p:nvPr/>
          </p:nvSpPr>
          <p:spPr bwMode="auto">
            <a:xfrm>
              <a:off x="5375" y="208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1235">
              <a:extLst>
                <a:ext uri="{FF2B5EF4-FFF2-40B4-BE49-F238E27FC236}">
                  <a16:creationId xmlns:a16="http://schemas.microsoft.com/office/drawing/2014/main" id="{0F879E92-D7EC-4A6F-9148-033236745673}"/>
                </a:ext>
              </a:extLst>
            </p:cNvPr>
            <p:cNvSpPr>
              <a:spLocks noChangeArrowheads="1"/>
            </p:cNvSpPr>
            <p:nvPr/>
          </p:nvSpPr>
          <p:spPr bwMode="auto">
            <a:xfrm>
              <a:off x="5375" y="2085"/>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1236">
              <a:extLst>
                <a:ext uri="{FF2B5EF4-FFF2-40B4-BE49-F238E27FC236}">
                  <a16:creationId xmlns:a16="http://schemas.microsoft.com/office/drawing/2014/main" id="{9A105745-2313-4D7B-A56D-11D12D7268A4}"/>
                </a:ext>
              </a:extLst>
            </p:cNvPr>
            <p:cNvSpPr>
              <a:spLocks noChangeShapeType="1"/>
            </p:cNvSpPr>
            <p:nvPr/>
          </p:nvSpPr>
          <p:spPr bwMode="auto">
            <a:xfrm>
              <a:off x="5375" y="215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1237">
              <a:extLst>
                <a:ext uri="{FF2B5EF4-FFF2-40B4-BE49-F238E27FC236}">
                  <a16:creationId xmlns:a16="http://schemas.microsoft.com/office/drawing/2014/main" id="{31B81BA8-FD20-46B3-9DB9-641617B0E8FE}"/>
                </a:ext>
              </a:extLst>
            </p:cNvPr>
            <p:cNvSpPr>
              <a:spLocks noChangeArrowheads="1"/>
            </p:cNvSpPr>
            <p:nvPr/>
          </p:nvSpPr>
          <p:spPr bwMode="auto">
            <a:xfrm>
              <a:off x="5375" y="2156"/>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1238">
              <a:extLst>
                <a:ext uri="{FF2B5EF4-FFF2-40B4-BE49-F238E27FC236}">
                  <a16:creationId xmlns:a16="http://schemas.microsoft.com/office/drawing/2014/main" id="{6F88BA4D-29D9-46B5-A2C5-3C5A4CAC100F}"/>
                </a:ext>
              </a:extLst>
            </p:cNvPr>
            <p:cNvSpPr>
              <a:spLocks noChangeShapeType="1"/>
            </p:cNvSpPr>
            <p:nvPr/>
          </p:nvSpPr>
          <p:spPr bwMode="auto">
            <a:xfrm>
              <a:off x="5375" y="222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239">
              <a:extLst>
                <a:ext uri="{FF2B5EF4-FFF2-40B4-BE49-F238E27FC236}">
                  <a16:creationId xmlns:a16="http://schemas.microsoft.com/office/drawing/2014/main" id="{E7E23C4F-067D-488D-A348-BB07D55C6D1F}"/>
                </a:ext>
              </a:extLst>
            </p:cNvPr>
            <p:cNvSpPr>
              <a:spLocks noChangeArrowheads="1"/>
            </p:cNvSpPr>
            <p:nvPr/>
          </p:nvSpPr>
          <p:spPr bwMode="auto">
            <a:xfrm>
              <a:off x="5375" y="2228"/>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1240">
              <a:extLst>
                <a:ext uri="{FF2B5EF4-FFF2-40B4-BE49-F238E27FC236}">
                  <a16:creationId xmlns:a16="http://schemas.microsoft.com/office/drawing/2014/main" id="{68BEAF71-BDD2-4204-BC5E-DF53C9779C61}"/>
                </a:ext>
              </a:extLst>
            </p:cNvPr>
            <p:cNvSpPr>
              <a:spLocks noChangeShapeType="1"/>
            </p:cNvSpPr>
            <p:nvPr/>
          </p:nvSpPr>
          <p:spPr bwMode="auto">
            <a:xfrm>
              <a:off x="5375" y="230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241">
              <a:extLst>
                <a:ext uri="{FF2B5EF4-FFF2-40B4-BE49-F238E27FC236}">
                  <a16:creationId xmlns:a16="http://schemas.microsoft.com/office/drawing/2014/main" id="{1E68B1C5-40C7-4F26-ACB5-CB2C112B6E3A}"/>
                </a:ext>
              </a:extLst>
            </p:cNvPr>
            <p:cNvSpPr>
              <a:spLocks noChangeArrowheads="1"/>
            </p:cNvSpPr>
            <p:nvPr/>
          </p:nvSpPr>
          <p:spPr bwMode="auto">
            <a:xfrm>
              <a:off x="5375" y="2305"/>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1242">
              <a:extLst>
                <a:ext uri="{FF2B5EF4-FFF2-40B4-BE49-F238E27FC236}">
                  <a16:creationId xmlns:a16="http://schemas.microsoft.com/office/drawing/2014/main" id="{935A804C-E66C-4AB3-B180-6091535AA4A6}"/>
                </a:ext>
              </a:extLst>
            </p:cNvPr>
            <p:cNvSpPr>
              <a:spLocks noChangeShapeType="1"/>
            </p:cNvSpPr>
            <p:nvPr/>
          </p:nvSpPr>
          <p:spPr bwMode="auto">
            <a:xfrm>
              <a:off x="5375" y="237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1243">
              <a:extLst>
                <a:ext uri="{FF2B5EF4-FFF2-40B4-BE49-F238E27FC236}">
                  <a16:creationId xmlns:a16="http://schemas.microsoft.com/office/drawing/2014/main" id="{A8128611-A9B1-4DDB-9741-E027694D784C}"/>
                </a:ext>
              </a:extLst>
            </p:cNvPr>
            <p:cNvSpPr>
              <a:spLocks noChangeArrowheads="1"/>
            </p:cNvSpPr>
            <p:nvPr/>
          </p:nvSpPr>
          <p:spPr bwMode="auto">
            <a:xfrm>
              <a:off x="5375" y="2376"/>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Line 1244">
              <a:extLst>
                <a:ext uri="{FF2B5EF4-FFF2-40B4-BE49-F238E27FC236}">
                  <a16:creationId xmlns:a16="http://schemas.microsoft.com/office/drawing/2014/main" id="{19D228D2-A45F-4374-B26B-A36499054106}"/>
                </a:ext>
              </a:extLst>
            </p:cNvPr>
            <p:cNvSpPr>
              <a:spLocks noChangeShapeType="1"/>
            </p:cNvSpPr>
            <p:nvPr/>
          </p:nvSpPr>
          <p:spPr bwMode="auto">
            <a:xfrm>
              <a:off x="5375" y="244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1245">
              <a:extLst>
                <a:ext uri="{FF2B5EF4-FFF2-40B4-BE49-F238E27FC236}">
                  <a16:creationId xmlns:a16="http://schemas.microsoft.com/office/drawing/2014/main" id="{74AE9C6C-1BE3-415E-95B5-9C086B197BC9}"/>
                </a:ext>
              </a:extLst>
            </p:cNvPr>
            <p:cNvSpPr>
              <a:spLocks noChangeArrowheads="1"/>
            </p:cNvSpPr>
            <p:nvPr/>
          </p:nvSpPr>
          <p:spPr bwMode="auto">
            <a:xfrm>
              <a:off x="5375" y="2448"/>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1246">
              <a:extLst>
                <a:ext uri="{FF2B5EF4-FFF2-40B4-BE49-F238E27FC236}">
                  <a16:creationId xmlns:a16="http://schemas.microsoft.com/office/drawing/2014/main" id="{D8532D6C-656E-427B-9C99-3969E5975F1E}"/>
                </a:ext>
              </a:extLst>
            </p:cNvPr>
            <p:cNvSpPr>
              <a:spLocks noChangeShapeType="1"/>
            </p:cNvSpPr>
            <p:nvPr/>
          </p:nvSpPr>
          <p:spPr bwMode="auto">
            <a:xfrm>
              <a:off x="5375" y="252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1247">
              <a:extLst>
                <a:ext uri="{FF2B5EF4-FFF2-40B4-BE49-F238E27FC236}">
                  <a16:creationId xmlns:a16="http://schemas.microsoft.com/office/drawing/2014/main" id="{8EEF760E-6740-4B8A-A668-14E0AB59038A}"/>
                </a:ext>
              </a:extLst>
            </p:cNvPr>
            <p:cNvSpPr>
              <a:spLocks noChangeArrowheads="1"/>
            </p:cNvSpPr>
            <p:nvPr/>
          </p:nvSpPr>
          <p:spPr bwMode="auto">
            <a:xfrm>
              <a:off x="5375" y="2520"/>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1248">
              <a:extLst>
                <a:ext uri="{FF2B5EF4-FFF2-40B4-BE49-F238E27FC236}">
                  <a16:creationId xmlns:a16="http://schemas.microsoft.com/office/drawing/2014/main" id="{A6D4C387-22BA-49BA-8AA5-8A8B8B39C7DF}"/>
                </a:ext>
              </a:extLst>
            </p:cNvPr>
            <p:cNvSpPr>
              <a:spLocks noChangeShapeType="1"/>
            </p:cNvSpPr>
            <p:nvPr/>
          </p:nvSpPr>
          <p:spPr bwMode="auto">
            <a:xfrm>
              <a:off x="5375" y="259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1249">
              <a:extLst>
                <a:ext uri="{FF2B5EF4-FFF2-40B4-BE49-F238E27FC236}">
                  <a16:creationId xmlns:a16="http://schemas.microsoft.com/office/drawing/2014/main" id="{21E2CA1A-0E4F-40CF-8EAE-635B9DF81E6C}"/>
                </a:ext>
              </a:extLst>
            </p:cNvPr>
            <p:cNvSpPr>
              <a:spLocks noChangeArrowheads="1"/>
            </p:cNvSpPr>
            <p:nvPr/>
          </p:nvSpPr>
          <p:spPr bwMode="auto">
            <a:xfrm>
              <a:off x="5375" y="259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1250">
              <a:extLst>
                <a:ext uri="{FF2B5EF4-FFF2-40B4-BE49-F238E27FC236}">
                  <a16:creationId xmlns:a16="http://schemas.microsoft.com/office/drawing/2014/main" id="{D5B83C44-5ED1-4AE4-B775-EF4C10DFF8FE}"/>
                </a:ext>
              </a:extLst>
            </p:cNvPr>
            <p:cNvSpPr>
              <a:spLocks noChangeShapeType="1"/>
            </p:cNvSpPr>
            <p:nvPr/>
          </p:nvSpPr>
          <p:spPr bwMode="auto">
            <a:xfrm>
              <a:off x="5375" y="2663"/>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1251">
              <a:extLst>
                <a:ext uri="{FF2B5EF4-FFF2-40B4-BE49-F238E27FC236}">
                  <a16:creationId xmlns:a16="http://schemas.microsoft.com/office/drawing/2014/main" id="{68CEE81E-6EB2-4995-9FB1-05CF70CB10CD}"/>
                </a:ext>
              </a:extLst>
            </p:cNvPr>
            <p:cNvSpPr>
              <a:spLocks noChangeArrowheads="1"/>
            </p:cNvSpPr>
            <p:nvPr/>
          </p:nvSpPr>
          <p:spPr bwMode="auto">
            <a:xfrm>
              <a:off x="5375" y="2663"/>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Line 1252">
              <a:extLst>
                <a:ext uri="{FF2B5EF4-FFF2-40B4-BE49-F238E27FC236}">
                  <a16:creationId xmlns:a16="http://schemas.microsoft.com/office/drawing/2014/main" id="{DD0DC794-4209-4753-8BAD-AEAD619DC1BB}"/>
                </a:ext>
              </a:extLst>
            </p:cNvPr>
            <p:cNvSpPr>
              <a:spLocks noChangeShapeType="1"/>
            </p:cNvSpPr>
            <p:nvPr/>
          </p:nvSpPr>
          <p:spPr bwMode="auto">
            <a:xfrm>
              <a:off x="5375" y="287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1253">
              <a:extLst>
                <a:ext uri="{FF2B5EF4-FFF2-40B4-BE49-F238E27FC236}">
                  <a16:creationId xmlns:a16="http://schemas.microsoft.com/office/drawing/2014/main" id="{E72F9CEB-EED9-42F6-B85B-CD232732CC79}"/>
                </a:ext>
              </a:extLst>
            </p:cNvPr>
            <p:cNvSpPr>
              <a:spLocks noChangeArrowheads="1"/>
            </p:cNvSpPr>
            <p:nvPr/>
          </p:nvSpPr>
          <p:spPr bwMode="auto">
            <a:xfrm>
              <a:off x="5375" y="2878"/>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1254">
              <a:extLst>
                <a:ext uri="{FF2B5EF4-FFF2-40B4-BE49-F238E27FC236}">
                  <a16:creationId xmlns:a16="http://schemas.microsoft.com/office/drawing/2014/main" id="{92015E63-0741-4A90-B9C1-87242DD24683}"/>
                </a:ext>
              </a:extLst>
            </p:cNvPr>
            <p:cNvSpPr>
              <a:spLocks noChangeShapeType="1"/>
            </p:cNvSpPr>
            <p:nvPr/>
          </p:nvSpPr>
          <p:spPr bwMode="auto">
            <a:xfrm>
              <a:off x="5375" y="295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1255">
              <a:extLst>
                <a:ext uri="{FF2B5EF4-FFF2-40B4-BE49-F238E27FC236}">
                  <a16:creationId xmlns:a16="http://schemas.microsoft.com/office/drawing/2014/main" id="{B98FCCCD-87D9-4F0A-8A7F-3C18939162FC}"/>
                </a:ext>
              </a:extLst>
            </p:cNvPr>
            <p:cNvSpPr>
              <a:spLocks noChangeArrowheads="1"/>
            </p:cNvSpPr>
            <p:nvPr/>
          </p:nvSpPr>
          <p:spPr bwMode="auto">
            <a:xfrm>
              <a:off x="5375" y="2950"/>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1256">
              <a:extLst>
                <a:ext uri="{FF2B5EF4-FFF2-40B4-BE49-F238E27FC236}">
                  <a16:creationId xmlns:a16="http://schemas.microsoft.com/office/drawing/2014/main" id="{6ACF36AF-FE4A-4DDA-A4A9-5343E9E1BF63}"/>
                </a:ext>
              </a:extLst>
            </p:cNvPr>
            <p:cNvSpPr>
              <a:spLocks noChangeShapeType="1"/>
            </p:cNvSpPr>
            <p:nvPr/>
          </p:nvSpPr>
          <p:spPr bwMode="auto">
            <a:xfrm>
              <a:off x="5375" y="316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1257">
              <a:extLst>
                <a:ext uri="{FF2B5EF4-FFF2-40B4-BE49-F238E27FC236}">
                  <a16:creationId xmlns:a16="http://schemas.microsoft.com/office/drawing/2014/main" id="{82F79495-5732-4139-9205-543F14BC343D}"/>
                </a:ext>
              </a:extLst>
            </p:cNvPr>
            <p:cNvSpPr>
              <a:spLocks noChangeArrowheads="1"/>
            </p:cNvSpPr>
            <p:nvPr/>
          </p:nvSpPr>
          <p:spPr bwMode="auto">
            <a:xfrm>
              <a:off x="5375" y="3165"/>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1258">
              <a:extLst>
                <a:ext uri="{FF2B5EF4-FFF2-40B4-BE49-F238E27FC236}">
                  <a16:creationId xmlns:a16="http://schemas.microsoft.com/office/drawing/2014/main" id="{457F1876-1D9B-449E-AD7B-75362D6BFA59}"/>
                </a:ext>
              </a:extLst>
            </p:cNvPr>
            <p:cNvSpPr>
              <a:spLocks noChangeShapeType="1"/>
            </p:cNvSpPr>
            <p:nvPr/>
          </p:nvSpPr>
          <p:spPr bwMode="auto">
            <a:xfrm>
              <a:off x="5375" y="323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1259">
              <a:extLst>
                <a:ext uri="{FF2B5EF4-FFF2-40B4-BE49-F238E27FC236}">
                  <a16:creationId xmlns:a16="http://schemas.microsoft.com/office/drawing/2014/main" id="{45C42C3C-86A5-413E-8997-5ED6141FB806}"/>
                </a:ext>
              </a:extLst>
            </p:cNvPr>
            <p:cNvSpPr>
              <a:spLocks noChangeArrowheads="1"/>
            </p:cNvSpPr>
            <p:nvPr/>
          </p:nvSpPr>
          <p:spPr bwMode="auto">
            <a:xfrm>
              <a:off x="5375" y="3236"/>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1260">
              <a:extLst>
                <a:ext uri="{FF2B5EF4-FFF2-40B4-BE49-F238E27FC236}">
                  <a16:creationId xmlns:a16="http://schemas.microsoft.com/office/drawing/2014/main" id="{CC362859-CC82-4849-A861-A3F0115DC5CE}"/>
                </a:ext>
              </a:extLst>
            </p:cNvPr>
            <p:cNvSpPr>
              <a:spLocks noChangeShapeType="1"/>
            </p:cNvSpPr>
            <p:nvPr/>
          </p:nvSpPr>
          <p:spPr bwMode="auto">
            <a:xfrm>
              <a:off x="5375" y="34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1261">
              <a:extLst>
                <a:ext uri="{FF2B5EF4-FFF2-40B4-BE49-F238E27FC236}">
                  <a16:creationId xmlns:a16="http://schemas.microsoft.com/office/drawing/2014/main" id="{87476866-D26F-416C-AD00-31A008D2A32A}"/>
                </a:ext>
              </a:extLst>
            </p:cNvPr>
            <p:cNvSpPr>
              <a:spLocks noChangeArrowheads="1"/>
            </p:cNvSpPr>
            <p:nvPr/>
          </p:nvSpPr>
          <p:spPr bwMode="auto">
            <a:xfrm>
              <a:off x="5375" y="345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1262">
              <a:extLst>
                <a:ext uri="{FF2B5EF4-FFF2-40B4-BE49-F238E27FC236}">
                  <a16:creationId xmlns:a16="http://schemas.microsoft.com/office/drawing/2014/main" id="{22E2A920-ED16-43FB-AD34-E381D811C7B7}"/>
                </a:ext>
              </a:extLst>
            </p:cNvPr>
            <p:cNvSpPr>
              <a:spLocks noChangeShapeType="1"/>
            </p:cNvSpPr>
            <p:nvPr/>
          </p:nvSpPr>
          <p:spPr bwMode="auto">
            <a:xfrm>
              <a:off x="5375" y="357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1263">
              <a:extLst>
                <a:ext uri="{FF2B5EF4-FFF2-40B4-BE49-F238E27FC236}">
                  <a16:creationId xmlns:a16="http://schemas.microsoft.com/office/drawing/2014/main" id="{E23C31DB-493F-4370-A6B7-5700333E0E18}"/>
                </a:ext>
              </a:extLst>
            </p:cNvPr>
            <p:cNvSpPr>
              <a:spLocks noChangeArrowheads="1"/>
            </p:cNvSpPr>
            <p:nvPr/>
          </p:nvSpPr>
          <p:spPr bwMode="auto">
            <a:xfrm>
              <a:off x="5375" y="357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Line 1264">
              <a:extLst>
                <a:ext uri="{FF2B5EF4-FFF2-40B4-BE49-F238E27FC236}">
                  <a16:creationId xmlns:a16="http://schemas.microsoft.com/office/drawing/2014/main" id="{F27744EC-6B56-43B6-A590-341B7B2233A6}"/>
                </a:ext>
              </a:extLst>
            </p:cNvPr>
            <p:cNvSpPr>
              <a:spLocks noChangeShapeType="1"/>
            </p:cNvSpPr>
            <p:nvPr/>
          </p:nvSpPr>
          <p:spPr bwMode="auto">
            <a:xfrm>
              <a:off x="5375" y="364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Rectangle 1265">
              <a:extLst>
                <a:ext uri="{FF2B5EF4-FFF2-40B4-BE49-F238E27FC236}">
                  <a16:creationId xmlns:a16="http://schemas.microsoft.com/office/drawing/2014/main" id="{887F75BC-F1DD-4C0A-84EA-E24583E8D8AA}"/>
                </a:ext>
              </a:extLst>
            </p:cNvPr>
            <p:cNvSpPr>
              <a:spLocks noChangeArrowheads="1"/>
            </p:cNvSpPr>
            <p:nvPr/>
          </p:nvSpPr>
          <p:spPr bwMode="auto">
            <a:xfrm>
              <a:off x="5375" y="3642"/>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Line 1266">
              <a:extLst>
                <a:ext uri="{FF2B5EF4-FFF2-40B4-BE49-F238E27FC236}">
                  <a16:creationId xmlns:a16="http://schemas.microsoft.com/office/drawing/2014/main" id="{E6ECE28F-7249-4B93-AF71-369E8572E792}"/>
                </a:ext>
              </a:extLst>
            </p:cNvPr>
            <p:cNvSpPr>
              <a:spLocks noChangeShapeType="1"/>
            </p:cNvSpPr>
            <p:nvPr/>
          </p:nvSpPr>
          <p:spPr bwMode="auto">
            <a:xfrm>
              <a:off x="5375" y="371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1267">
              <a:extLst>
                <a:ext uri="{FF2B5EF4-FFF2-40B4-BE49-F238E27FC236}">
                  <a16:creationId xmlns:a16="http://schemas.microsoft.com/office/drawing/2014/main" id="{D3C622FA-71C2-4FEF-B64F-46194968D150}"/>
                </a:ext>
              </a:extLst>
            </p:cNvPr>
            <p:cNvSpPr>
              <a:spLocks noChangeArrowheads="1"/>
            </p:cNvSpPr>
            <p:nvPr/>
          </p:nvSpPr>
          <p:spPr bwMode="auto">
            <a:xfrm>
              <a:off x="5375" y="3714"/>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1268">
              <a:extLst>
                <a:ext uri="{FF2B5EF4-FFF2-40B4-BE49-F238E27FC236}">
                  <a16:creationId xmlns:a16="http://schemas.microsoft.com/office/drawing/2014/main" id="{6D367E72-1D64-4061-864F-7B2FE667B82E}"/>
                </a:ext>
              </a:extLst>
            </p:cNvPr>
            <p:cNvSpPr>
              <a:spLocks noChangeShapeType="1"/>
            </p:cNvSpPr>
            <p:nvPr/>
          </p:nvSpPr>
          <p:spPr bwMode="auto">
            <a:xfrm>
              <a:off x="5375" y="378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1269">
              <a:extLst>
                <a:ext uri="{FF2B5EF4-FFF2-40B4-BE49-F238E27FC236}">
                  <a16:creationId xmlns:a16="http://schemas.microsoft.com/office/drawing/2014/main" id="{628B8BC9-F0FA-49CE-A3EA-90EBB9866598}"/>
                </a:ext>
              </a:extLst>
            </p:cNvPr>
            <p:cNvSpPr>
              <a:spLocks noChangeArrowheads="1"/>
            </p:cNvSpPr>
            <p:nvPr/>
          </p:nvSpPr>
          <p:spPr bwMode="auto">
            <a:xfrm>
              <a:off x="5375" y="3786"/>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1270">
              <a:extLst>
                <a:ext uri="{FF2B5EF4-FFF2-40B4-BE49-F238E27FC236}">
                  <a16:creationId xmlns:a16="http://schemas.microsoft.com/office/drawing/2014/main" id="{26D8971D-8D49-457F-9C48-0BAC1478439D}"/>
                </a:ext>
              </a:extLst>
            </p:cNvPr>
            <p:cNvSpPr>
              <a:spLocks noChangeShapeType="1"/>
            </p:cNvSpPr>
            <p:nvPr/>
          </p:nvSpPr>
          <p:spPr bwMode="auto">
            <a:xfrm>
              <a:off x="5375" y="392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1271">
              <a:extLst>
                <a:ext uri="{FF2B5EF4-FFF2-40B4-BE49-F238E27FC236}">
                  <a16:creationId xmlns:a16="http://schemas.microsoft.com/office/drawing/2014/main" id="{191A5DBE-A7EA-4753-BF54-3CD01D8D7FDB}"/>
                </a:ext>
              </a:extLst>
            </p:cNvPr>
            <p:cNvSpPr>
              <a:spLocks noChangeArrowheads="1"/>
            </p:cNvSpPr>
            <p:nvPr/>
          </p:nvSpPr>
          <p:spPr bwMode="auto">
            <a:xfrm>
              <a:off x="5375" y="3929"/>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1272">
              <a:extLst>
                <a:ext uri="{FF2B5EF4-FFF2-40B4-BE49-F238E27FC236}">
                  <a16:creationId xmlns:a16="http://schemas.microsoft.com/office/drawing/2014/main" id="{F0B1803A-1D42-4EC5-92B5-6B28EE99AB8B}"/>
                </a:ext>
              </a:extLst>
            </p:cNvPr>
            <p:cNvSpPr>
              <a:spLocks noChangeShapeType="1"/>
            </p:cNvSpPr>
            <p:nvPr/>
          </p:nvSpPr>
          <p:spPr bwMode="auto">
            <a:xfrm>
              <a:off x="5375" y="400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1273">
              <a:extLst>
                <a:ext uri="{FF2B5EF4-FFF2-40B4-BE49-F238E27FC236}">
                  <a16:creationId xmlns:a16="http://schemas.microsoft.com/office/drawing/2014/main" id="{C93EDA1E-F0CB-49CD-8A2B-5B8C9113A032}"/>
                </a:ext>
              </a:extLst>
            </p:cNvPr>
            <p:cNvSpPr>
              <a:spLocks noChangeArrowheads="1"/>
            </p:cNvSpPr>
            <p:nvPr/>
          </p:nvSpPr>
          <p:spPr bwMode="auto">
            <a:xfrm>
              <a:off x="5375" y="4001"/>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1274">
              <a:extLst>
                <a:ext uri="{FF2B5EF4-FFF2-40B4-BE49-F238E27FC236}">
                  <a16:creationId xmlns:a16="http://schemas.microsoft.com/office/drawing/2014/main" id="{45D52A37-3EA7-4BAE-9389-B8BEA4C51FA1}"/>
                </a:ext>
              </a:extLst>
            </p:cNvPr>
            <p:cNvSpPr>
              <a:spLocks noChangeShapeType="1"/>
            </p:cNvSpPr>
            <p:nvPr/>
          </p:nvSpPr>
          <p:spPr bwMode="auto">
            <a:xfrm>
              <a:off x="5375" y="4073"/>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1275">
              <a:extLst>
                <a:ext uri="{FF2B5EF4-FFF2-40B4-BE49-F238E27FC236}">
                  <a16:creationId xmlns:a16="http://schemas.microsoft.com/office/drawing/2014/main" id="{DBECD894-B5AE-4FA1-AED4-84C723F6A784}"/>
                </a:ext>
              </a:extLst>
            </p:cNvPr>
            <p:cNvSpPr>
              <a:spLocks noChangeArrowheads="1"/>
            </p:cNvSpPr>
            <p:nvPr/>
          </p:nvSpPr>
          <p:spPr bwMode="auto">
            <a:xfrm>
              <a:off x="5375" y="4073"/>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1276">
              <a:extLst>
                <a:ext uri="{FF2B5EF4-FFF2-40B4-BE49-F238E27FC236}">
                  <a16:creationId xmlns:a16="http://schemas.microsoft.com/office/drawing/2014/main" id="{B14EB247-C78B-4583-A7D5-A2AA1C60A085}"/>
                </a:ext>
              </a:extLst>
            </p:cNvPr>
            <p:cNvSpPr>
              <a:spLocks noChangeShapeType="1"/>
            </p:cNvSpPr>
            <p:nvPr/>
          </p:nvSpPr>
          <p:spPr bwMode="auto">
            <a:xfrm>
              <a:off x="5375" y="414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1277">
              <a:extLst>
                <a:ext uri="{FF2B5EF4-FFF2-40B4-BE49-F238E27FC236}">
                  <a16:creationId xmlns:a16="http://schemas.microsoft.com/office/drawing/2014/main" id="{89313768-55E5-4690-9E14-D5C6108F08C7}"/>
                </a:ext>
              </a:extLst>
            </p:cNvPr>
            <p:cNvSpPr>
              <a:spLocks noChangeArrowheads="1"/>
            </p:cNvSpPr>
            <p:nvPr/>
          </p:nvSpPr>
          <p:spPr bwMode="auto">
            <a:xfrm>
              <a:off x="5375" y="4144"/>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1278">
              <a:extLst>
                <a:ext uri="{FF2B5EF4-FFF2-40B4-BE49-F238E27FC236}">
                  <a16:creationId xmlns:a16="http://schemas.microsoft.com/office/drawing/2014/main" id="{320BF05A-65D7-44A5-AC9C-61D49BC3C51E}"/>
                </a:ext>
              </a:extLst>
            </p:cNvPr>
            <p:cNvSpPr>
              <a:spLocks noChangeShapeType="1"/>
            </p:cNvSpPr>
            <p:nvPr/>
          </p:nvSpPr>
          <p:spPr bwMode="auto">
            <a:xfrm>
              <a:off x="5375" y="421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1279">
              <a:extLst>
                <a:ext uri="{FF2B5EF4-FFF2-40B4-BE49-F238E27FC236}">
                  <a16:creationId xmlns:a16="http://schemas.microsoft.com/office/drawing/2014/main" id="{89CED268-0A4E-4CAF-AF9B-8936609A7C5C}"/>
                </a:ext>
              </a:extLst>
            </p:cNvPr>
            <p:cNvSpPr>
              <a:spLocks noChangeArrowheads="1"/>
            </p:cNvSpPr>
            <p:nvPr/>
          </p:nvSpPr>
          <p:spPr bwMode="auto">
            <a:xfrm>
              <a:off x="5375" y="4216"/>
              <a:ext cx="5"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1280">
              <a:extLst>
                <a:ext uri="{FF2B5EF4-FFF2-40B4-BE49-F238E27FC236}">
                  <a16:creationId xmlns:a16="http://schemas.microsoft.com/office/drawing/2014/main" id="{124A0D54-85E3-4844-B45E-AEDC4AD10FDE}"/>
                </a:ext>
              </a:extLst>
            </p:cNvPr>
            <p:cNvSpPr>
              <a:spLocks noChangeShapeType="1"/>
            </p:cNvSpPr>
            <p:nvPr/>
          </p:nvSpPr>
          <p:spPr bwMode="auto">
            <a:xfrm>
              <a:off x="5375" y="428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1281">
              <a:extLst>
                <a:ext uri="{FF2B5EF4-FFF2-40B4-BE49-F238E27FC236}">
                  <a16:creationId xmlns:a16="http://schemas.microsoft.com/office/drawing/2014/main" id="{D6AF170D-C876-4B44-A0CF-A0ABAD78C733}"/>
                </a:ext>
              </a:extLst>
            </p:cNvPr>
            <p:cNvSpPr>
              <a:spLocks noChangeArrowheads="1"/>
            </p:cNvSpPr>
            <p:nvPr/>
          </p:nvSpPr>
          <p:spPr bwMode="auto">
            <a:xfrm>
              <a:off x="5375" y="4288"/>
              <a:ext cx="5" cy="4"/>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1282">
              <a:extLst>
                <a:ext uri="{FF2B5EF4-FFF2-40B4-BE49-F238E27FC236}">
                  <a16:creationId xmlns:a16="http://schemas.microsoft.com/office/drawing/2014/main" id="{39BEC8B5-C79B-4BC8-842B-D189CF6E606B}"/>
                </a:ext>
              </a:extLst>
            </p:cNvPr>
            <p:cNvSpPr>
              <a:spLocks noChangeShapeType="1"/>
            </p:cNvSpPr>
            <p:nvPr/>
          </p:nvSpPr>
          <p:spPr bwMode="auto">
            <a:xfrm>
              <a:off x="204" y="4316"/>
              <a:ext cx="517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1283">
              <a:extLst>
                <a:ext uri="{FF2B5EF4-FFF2-40B4-BE49-F238E27FC236}">
                  <a16:creationId xmlns:a16="http://schemas.microsoft.com/office/drawing/2014/main" id="{AF746416-499D-4C8D-8FA7-ED1086C37850}"/>
                </a:ext>
              </a:extLst>
            </p:cNvPr>
            <p:cNvSpPr>
              <a:spLocks noChangeArrowheads="1"/>
            </p:cNvSpPr>
            <p:nvPr/>
          </p:nvSpPr>
          <p:spPr bwMode="auto">
            <a:xfrm>
              <a:off x="204" y="4316"/>
              <a:ext cx="517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1284">
              <a:extLst>
                <a:ext uri="{FF2B5EF4-FFF2-40B4-BE49-F238E27FC236}">
                  <a16:creationId xmlns:a16="http://schemas.microsoft.com/office/drawing/2014/main" id="{185B3BF8-BDDC-433F-AF58-4586FE480601}"/>
                </a:ext>
              </a:extLst>
            </p:cNvPr>
            <p:cNvSpPr>
              <a:spLocks noChangeShapeType="1"/>
            </p:cNvSpPr>
            <p:nvPr/>
          </p:nvSpPr>
          <p:spPr bwMode="auto">
            <a:xfrm>
              <a:off x="204" y="4431"/>
              <a:ext cx="517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1285">
              <a:extLst>
                <a:ext uri="{FF2B5EF4-FFF2-40B4-BE49-F238E27FC236}">
                  <a16:creationId xmlns:a16="http://schemas.microsoft.com/office/drawing/2014/main" id="{AC31DC8B-CB31-4CE6-96CF-FE21E42E142D}"/>
                </a:ext>
              </a:extLst>
            </p:cNvPr>
            <p:cNvSpPr>
              <a:spLocks noChangeArrowheads="1"/>
            </p:cNvSpPr>
            <p:nvPr/>
          </p:nvSpPr>
          <p:spPr bwMode="auto">
            <a:xfrm>
              <a:off x="204" y="4431"/>
              <a:ext cx="517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1286">
              <a:extLst>
                <a:ext uri="{FF2B5EF4-FFF2-40B4-BE49-F238E27FC236}">
                  <a16:creationId xmlns:a16="http://schemas.microsoft.com/office/drawing/2014/main" id="{6520B387-0494-470E-9C3B-5168DD00443A}"/>
                </a:ext>
              </a:extLst>
            </p:cNvPr>
            <p:cNvSpPr>
              <a:spLocks noChangeShapeType="1"/>
            </p:cNvSpPr>
            <p:nvPr/>
          </p:nvSpPr>
          <p:spPr bwMode="auto">
            <a:xfrm>
              <a:off x="204" y="4507"/>
              <a:ext cx="517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1287">
              <a:extLst>
                <a:ext uri="{FF2B5EF4-FFF2-40B4-BE49-F238E27FC236}">
                  <a16:creationId xmlns:a16="http://schemas.microsoft.com/office/drawing/2014/main" id="{ADC752AD-373A-4E6F-95DA-A7C3B0E17C32}"/>
                </a:ext>
              </a:extLst>
            </p:cNvPr>
            <p:cNvSpPr>
              <a:spLocks noChangeArrowheads="1"/>
            </p:cNvSpPr>
            <p:nvPr/>
          </p:nvSpPr>
          <p:spPr bwMode="auto">
            <a:xfrm>
              <a:off x="204" y="4507"/>
              <a:ext cx="5176" cy="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89" name="Rectangle 43">
            <a:extLst>
              <a:ext uri="{FF2B5EF4-FFF2-40B4-BE49-F238E27FC236}">
                <a16:creationId xmlns:a16="http://schemas.microsoft.com/office/drawing/2014/main" id="{CC26DC76-6AD2-40E9-BBDB-4D7167ACA0EF}"/>
              </a:ext>
            </a:extLst>
          </p:cNvPr>
          <p:cNvSpPr>
            <a:spLocks noChangeArrowheads="1"/>
          </p:cNvSpPr>
          <p:nvPr/>
        </p:nvSpPr>
        <p:spPr bwMode="auto">
          <a:xfrm>
            <a:off x="8080375" y="705643"/>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0" name="Rectangle 51">
            <a:extLst>
              <a:ext uri="{FF2B5EF4-FFF2-40B4-BE49-F238E27FC236}">
                <a16:creationId xmlns:a16="http://schemas.microsoft.com/office/drawing/2014/main" id="{3C13CA86-40FD-4E72-81DF-5E03CEF1174B}"/>
              </a:ext>
            </a:extLst>
          </p:cNvPr>
          <p:cNvSpPr>
            <a:spLocks noChangeArrowheads="1"/>
          </p:cNvSpPr>
          <p:nvPr/>
        </p:nvSpPr>
        <p:spPr bwMode="auto">
          <a:xfrm>
            <a:off x="8080375" y="827881"/>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1" name="Rectangle 43">
            <a:extLst>
              <a:ext uri="{FF2B5EF4-FFF2-40B4-BE49-F238E27FC236}">
                <a16:creationId xmlns:a16="http://schemas.microsoft.com/office/drawing/2014/main" id="{C833B1DC-BA3C-4AB5-BFDD-2BD60E4D5AC2}"/>
              </a:ext>
            </a:extLst>
          </p:cNvPr>
          <p:cNvSpPr>
            <a:spLocks noChangeArrowheads="1"/>
          </p:cNvSpPr>
          <p:nvPr/>
        </p:nvSpPr>
        <p:spPr bwMode="auto">
          <a:xfrm>
            <a:off x="8082087" y="1210468"/>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2" name="Rectangle 51">
            <a:extLst>
              <a:ext uri="{FF2B5EF4-FFF2-40B4-BE49-F238E27FC236}">
                <a16:creationId xmlns:a16="http://schemas.microsoft.com/office/drawing/2014/main" id="{C0AC6915-EE6C-44EF-96B3-B8DD2C195600}"/>
              </a:ext>
            </a:extLst>
          </p:cNvPr>
          <p:cNvSpPr>
            <a:spLocks noChangeArrowheads="1"/>
          </p:cNvSpPr>
          <p:nvPr/>
        </p:nvSpPr>
        <p:spPr bwMode="auto">
          <a:xfrm>
            <a:off x="8082087" y="1332706"/>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3" name="Rectangle 43">
            <a:extLst>
              <a:ext uri="{FF2B5EF4-FFF2-40B4-BE49-F238E27FC236}">
                <a16:creationId xmlns:a16="http://schemas.microsoft.com/office/drawing/2014/main" id="{316288D0-6E93-4396-9B47-DA3C641C2A0F}"/>
              </a:ext>
            </a:extLst>
          </p:cNvPr>
          <p:cNvSpPr>
            <a:spLocks noChangeArrowheads="1"/>
          </p:cNvSpPr>
          <p:nvPr/>
        </p:nvSpPr>
        <p:spPr bwMode="auto">
          <a:xfrm>
            <a:off x="8085030" y="2128454"/>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4" name="Rectangle 51">
            <a:extLst>
              <a:ext uri="{FF2B5EF4-FFF2-40B4-BE49-F238E27FC236}">
                <a16:creationId xmlns:a16="http://schemas.microsoft.com/office/drawing/2014/main" id="{7D57BCA1-8304-4B49-8C13-3387589413DD}"/>
              </a:ext>
            </a:extLst>
          </p:cNvPr>
          <p:cNvSpPr>
            <a:spLocks noChangeArrowheads="1"/>
          </p:cNvSpPr>
          <p:nvPr/>
        </p:nvSpPr>
        <p:spPr bwMode="auto">
          <a:xfrm>
            <a:off x="8085030" y="2250692"/>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5" name="Rectangle 43">
            <a:extLst>
              <a:ext uri="{FF2B5EF4-FFF2-40B4-BE49-F238E27FC236}">
                <a16:creationId xmlns:a16="http://schemas.microsoft.com/office/drawing/2014/main" id="{72FAA9A4-42EB-43AE-9D1E-1249D53E5A84}"/>
              </a:ext>
            </a:extLst>
          </p:cNvPr>
          <p:cNvSpPr>
            <a:spLocks noChangeArrowheads="1"/>
          </p:cNvSpPr>
          <p:nvPr/>
        </p:nvSpPr>
        <p:spPr bwMode="auto">
          <a:xfrm>
            <a:off x="8077200" y="2476117"/>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6" name="Rectangle 51">
            <a:extLst>
              <a:ext uri="{FF2B5EF4-FFF2-40B4-BE49-F238E27FC236}">
                <a16:creationId xmlns:a16="http://schemas.microsoft.com/office/drawing/2014/main" id="{5ABDC162-C706-499B-A557-624A3B5D0B0F}"/>
              </a:ext>
            </a:extLst>
          </p:cNvPr>
          <p:cNvSpPr>
            <a:spLocks noChangeArrowheads="1"/>
          </p:cNvSpPr>
          <p:nvPr/>
        </p:nvSpPr>
        <p:spPr bwMode="auto">
          <a:xfrm>
            <a:off x="8077200" y="2598355"/>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7" name="Rectangle 43">
            <a:extLst>
              <a:ext uri="{FF2B5EF4-FFF2-40B4-BE49-F238E27FC236}">
                <a16:creationId xmlns:a16="http://schemas.microsoft.com/office/drawing/2014/main" id="{0EFCF2F1-2A02-478A-BC84-E70B8FDE593E}"/>
              </a:ext>
            </a:extLst>
          </p:cNvPr>
          <p:cNvSpPr>
            <a:spLocks noChangeArrowheads="1"/>
          </p:cNvSpPr>
          <p:nvPr/>
        </p:nvSpPr>
        <p:spPr bwMode="auto">
          <a:xfrm>
            <a:off x="8077200" y="1692572"/>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8" name="Rectangle 51">
            <a:extLst>
              <a:ext uri="{FF2B5EF4-FFF2-40B4-BE49-F238E27FC236}">
                <a16:creationId xmlns:a16="http://schemas.microsoft.com/office/drawing/2014/main" id="{C9F7CA72-8B49-4A2F-9875-8AF83FE7891C}"/>
              </a:ext>
            </a:extLst>
          </p:cNvPr>
          <p:cNvSpPr>
            <a:spLocks noChangeArrowheads="1"/>
          </p:cNvSpPr>
          <p:nvPr/>
        </p:nvSpPr>
        <p:spPr bwMode="auto">
          <a:xfrm>
            <a:off x="8077200" y="1814810"/>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99" name="Rectangle 43">
            <a:extLst>
              <a:ext uri="{FF2B5EF4-FFF2-40B4-BE49-F238E27FC236}">
                <a16:creationId xmlns:a16="http://schemas.microsoft.com/office/drawing/2014/main" id="{61B0AAAE-F54E-4E28-9C13-4A7FAB653EF4}"/>
              </a:ext>
            </a:extLst>
          </p:cNvPr>
          <p:cNvSpPr>
            <a:spLocks noChangeArrowheads="1"/>
          </p:cNvSpPr>
          <p:nvPr/>
        </p:nvSpPr>
        <p:spPr bwMode="auto">
          <a:xfrm>
            <a:off x="8077200" y="3228824"/>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0" name="Rectangle 51">
            <a:extLst>
              <a:ext uri="{FF2B5EF4-FFF2-40B4-BE49-F238E27FC236}">
                <a16:creationId xmlns:a16="http://schemas.microsoft.com/office/drawing/2014/main" id="{CA5693FA-450A-4A70-86F3-33AF90A51BF1}"/>
              </a:ext>
            </a:extLst>
          </p:cNvPr>
          <p:cNvSpPr>
            <a:spLocks noChangeArrowheads="1"/>
          </p:cNvSpPr>
          <p:nvPr/>
        </p:nvSpPr>
        <p:spPr bwMode="auto">
          <a:xfrm>
            <a:off x="8077200" y="3351062"/>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1" name="Rectangle 43">
            <a:extLst>
              <a:ext uri="{FF2B5EF4-FFF2-40B4-BE49-F238E27FC236}">
                <a16:creationId xmlns:a16="http://schemas.microsoft.com/office/drawing/2014/main" id="{7A616507-EEDB-4514-A530-1A5F242B9B1A}"/>
              </a:ext>
            </a:extLst>
          </p:cNvPr>
          <p:cNvSpPr>
            <a:spLocks noChangeArrowheads="1"/>
          </p:cNvSpPr>
          <p:nvPr/>
        </p:nvSpPr>
        <p:spPr bwMode="auto">
          <a:xfrm>
            <a:off x="8099899" y="2793206"/>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2" name="Rectangle 51">
            <a:extLst>
              <a:ext uri="{FF2B5EF4-FFF2-40B4-BE49-F238E27FC236}">
                <a16:creationId xmlns:a16="http://schemas.microsoft.com/office/drawing/2014/main" id="{CD1ACA38-CECA-446C-BBBA-DB9C98ABC0E9}"/>
              </a:ext>
            </a:extLst>
          </p:cNvPr>
          <p:cNvSpPr>
            <a:spLocks noChangeArrowheads="1"/>
          </p:cNvSpPr>
          <p:nvPr/>
        </p:nvSpPr>
        <p:spPr bwMode="auto">
          <a:xfrm>
            <a:off x="8099899" y="2915444"/>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3" name="Rectangle 43">
            <a:extLst>
              <a:ext uri="{FF2B5EF4-FFF2-40B4-BE49-F238E27FC236}">
                <a16:creationId xmlns:a16="http://schemas.microsoft.com/office/drawing/2014/main" id="{285C9670-18F9-4DD1-B22B-46952B1978D6}"/>
              </a:ext>
            </a:extLst>
          </p:cNvPr>
          <p:cNvSpPr>
            <a:spLocks noChangeArrowheads="1"/>
          </p:cNvSpPr>
          <p:nvPr/>
        </p:nvSpPr>
        <p:spPr bwMode="auto">
          <a:xfrm>
            <a:off x="8077200" y="3770053"/>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4" name="Rectangle 51">
            <a:extLst>
              <a:ext uri="{FF2B5EF4-FFF2-40B4-BE49-F238E27FC236}">
                <a16:creationId xmlns:a16="http://schemas.microsoft.com/office/drawing/2014/main" id="{4E3F0679-9A63-4DC9-8006-40BBD654BF05}"/>
              </a:ext>
            </a:extLst>
          </p:cNvPr>
          <p:cNvSpPr>
            <a:spLocks noChangeArrowheads="1"/>
          </p:cNvSpPr>
          <p:nvPr/>
        </p:nvSpPr>
        <p:spPr bwMode="auto">
          <a:xfrm>
            <a:off x="8077200" y="3892291"/>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5" name="Rectangle 43">
            <a:extLst>
              <a:ext uri="{FF2B5EF4-FFF2-40B4-BE49-F238E27FC236}">
                <a16:creationId xmlns:a16="http://schemas.microsoft.com/office/drawing/2014/main" id="{A048ADFA-7D44-4FC6-8418-D8B2F323DEA5}"/>
              </a:ext>
            </a:extLst>
          </p:cNvPr>
          <p:cNvSpPr>
            <a:spLocks noChangeArrowheads="1"/>
          </p:cNvSpPr>
          <p:nvPr/>
        </p:nvSpPr>
        <p:spPr bwMode="auto">
          <a:xfrm>
            <a:off x="8077200" y="4524115"/>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6" name="Rectangle 51">
            <a:extLst>
              <a:ext uri="{FF2B5EF4-FFF2-40B4-BE49-F238E27FC236}">
                <a16:creationId xmlns:a16="http://schemas.microsoft.com/office/drawing/2014/main" id="{A4B81CA9-D474-45B3-9278-3A8A5A7ECDC2}"/>
              </a:ext>
            </a:extLst>
          </p:cNvPr>
          <p:cNvSpPr>
            <a:spLocks noChangeArrowheads="1"/>
          </p:cNvSpPr>
          <p:nvPr/>
        </p:nvSpPr>
        <p:spPr bwMode="auto">
          <a:xfrm>
            <a:off x="8077200" y="4646353"/>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7" name="Rectangle 43">
            <a:extLst>
              <a:ext uri="{FF2B5EF4-FFF2-40B4-BE49-F238E27FC236}">
                <a16:creationId xmlns:a16="http://schemas.microsoft.com/office/drawing/2014/main" id="{F3E32642-4120-441E-A54E-920BF8E377BE}"/>
              </a:ext>
            </a:extLst>
          </p:cNvPr>
          <p:cNvSpPr>
            <a:spLocks noChangeArrowheads="1"/>
          </p:cNvSpPr>
          <p:nvPr/>
        </p:nvSpPr>
        <p:spPr bwMode="auto">
          <a:xfrm>
            <a:off x="8050564" y="5464024"/>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8" name="Rectangle 51">
            <a:extLst>
              <a:ext uri="{FF2B5EF4-FFF2-40B4-BE49-F238E27FC236}">
                <a16:creationId xmlns:a16="http://schemas.microsoft.com/office/drawing/2014/main" id="{CB1E68B4-18DC-4011-9D76-70E42DA8336E}"/>
              </a:ext>
            </a:extLst>
          </p:cNvPr>
          <p:cNvSpPr>
            <a:spLocks noChangeArrowheads="1"/>
          </p:cNvSpPr>
          <p:nvPr/>
        </p:nvSpPr>
        <p:spPr bwMode="auto">
          <a:xfrm>
            <a:off x="8050564" y="5586262"/>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09" name="Rectangle 43">
            <a:extLst>
              <a:ext uri="{FF2B5EF4-FFF2-40B4-BE49-F238E27FC236}">
                <a16:creationId xmlns:a16="http://schemas.microsoft.com/office/drawing/2014/main" id="{942E001C-05A3-4468-A0F3-620727FEFE73}"/>
              </a:ext>
            </a:extLst>
          </p:cNvPr>
          <p:cNvSpPr>
            <a:spLocks noChangeArrowheads="1"/>
          </p:cNvSpPr>
          <p:nvPr/>
        </p:nvSpPr>
        <p:spPr bwMode="auto">
          <a:xfrm>
            <a:off x="8050564" y="6299200"/>
            <a:ext cx="449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H</a:t>
            </a:r>
            <a:r>
              <a:rPr kumimoji="0" lang="en-US"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09.5</a:t>
            </a:r>
            <a:r>
              <a:rPr kumimoji="0" lang="ja-JP" altLang="en-US"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10" name="Rectangle 51">
            <a:extLst>
              <a:ext uri="{FF2B5EF4-FFF2-40B4-BE49-F238E27FC236}">
                <a16:creationId xmlns:a16="http://schemas.microsoft.com/office/drawing/2014/main" id="{7EBA6D2F-FED0-401B-B90C-D901949B62A6}"/>
              </a:ext>
            </a:extLst>
          </p:cNvPr>
          <p:cNvSpPr>
            <a:spLocks noChangeArrowheads="1"/>
          </p:cNvSpPr>
          <p:nvPr/>
        </p:nvSpPr>
        <p:spPr bwMode="auto">
          <a:xfrm>
            <a:off x="8050564" y="6421438"/>
            <a:ext cx="30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000000"/>
                </a:solidFill>
                <a:latin typeface="ＭＳ Ｐゴシック" panose="020B0600070205080204" pitchFamily="50" charset="-128"/>
                <a:ea typeface="ＭＳ Ｐゴシック" panose="020B0600070205080204" pitchFamily="50" charset="-128"/>
              </a:rPr>
              <a:t>31</a:t>
            </a:r>
            <a:r>
              <a:rPr kumimoji="0" lang="ja-JP" altLang="ja-JP" sz="7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.01.31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8828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56</a:t>
            </a:fld>
            <a:endParaRPr kumimoji="1" lang="ja-JP" altLang="en-US"/>
          </a:p>
        </p:txBody>
      </p:sp>
      <p:sp>
        <p:nvSpPr>
          <p:cNvPr id="3" name="Rectangle 2"/>
          <p:cNvSpPr>
            <a:spLocks noChangeArrowheads="1"/>
          </p:cNvSpPr>
          <p:nvPr/>
        </p:nvSpPr>
        <p:spPr bwMode="auto">
          <a:xfrm>
            <a:off x="13491" y="476671"/>
            <a:ext cx="95031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205305033"/>
              </p:ext>
            </p:extLst>
          </p:nvPr>
        </p:nvGraphicFramePr>
        <p:xfrm>
          <a:off x="254835" y="149648"/>
          <a:ext cx="8634329" cy="6716485"/>
        </p:xfrm>
        <a:graphic>
          <a:graphicData uri="http://schemas.openxmlformats.org/presentationml/2006/ole">
            <mc:AlternateContent xmlns:mc="http://schemas.openxmlformats.org/markup-compatibility/2006">
              <mc:Choice xmlns:v="urn:schemas-microsoft-com:vml" Requires="v">
                <p:oleObj name="Worksheet" r:id="rId2" imgW="9418320" imgH="7078952" progId="Excel.Sheet.12">
                  <p:embed/>
                </p:oleObj>
              </mc:Choice>
              <mc:Fallback>
                <p:oleObj name="Worksheet" r:id="rId2" imgW="9418320" imgH="7078952" progId="Excel.Sheet.12">
                  <p:embed/>
                  <p:pic>
                    <p:nvPicPr>
                      <p:cNvPr id="0" name="Picture 34"/>
                      <p:cNvPicPr>
                        <a:picLocks noChangeAspect="1" noChangeArrowheads="1"/>
                      </p:cNvPicPr>
                      <p:nvPr/>
                    </p:nvPicPr>
                    <p:blipFill>
                      <a:blip r:embed="rId3"/>
                      <a:srcRect/>
                      <a:stretch>
                        <a:fillRect/>
                      </a:stretch>
                    </p:blipFill>
                    <p:spPr bwMode="auto">
                      <a:xfrm>
                        <a:off x="254835" y="149648"/>
                        <a:ext cx="8634329" cy="6716485"/>
                      </a:xfrm>
                      <a:prstGeom prst="rect">
                        <a:avLst/>
                      </a:prstGeom>
                      <a:noFill/>
                    </p:spPr>
                  </p:pic>
                </p:oleObj>
              </mc:Fallback>
            </mc:AlternateContent>
          </a:graphicData>
        </a:graphic>
      </p:graphicFrame>
    </p:spTree>
    <p:extLst>
      <p:ext uri="{BB962C8B-B14F-4D97-AF65-F5344CB8AC3E}">
        <p14:creationId xmlns:p14="http://schemas.microsoft.com/office/powerpoint/2010/main" val="4004075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57</a:t>
            </a:fld>
            <a:endParaRPr lang="ja-JP" altLang="en-US"/>
          </a:p>
        </p:txBody>
      </p:sp>
      <p:pic>
        <p:nvPicPr>
          <p:cNvPr id="133122" name="Picture 2" descr="C:\Users\hiratatomonori\Desktop\新しいフォルダー\イラスト\女子・物\コーヒーでほっと女性.jpg"/>
          <p:cNvPicPr>
            <a:picLocks noChangeAspect="1" noChangeArrowheads="1"/>
          </p:cNvPicPr>
          <p:nvPr/>
        </p:nvPicPr>
        <p:blipFill>
          <a:blip r:embed="rId2" cstate="print"/>
          <a:srcRect/>
          <a:stretch>
            <a:fillRect/>
          </a:stretch>
        </p:blipFill>
        <p:spPr bwMode="auto">
          <a:xfrm>
            <a:off x="5076056" y="3717032"/>
            <a:ext cx="1628378" cy="1628378"/>
          </a:xfrm>
          <a:prstGeom prst="rect">
            <a:avLst/>
          </a:prstGeom>
          <a:noFill/>
        </p:spPr>
      </p:pic>
      <p:sp>
        <p:nvSpPr>
          <p:cNvPr id="4" name="テキスト ボックス 3"/>
          <p:cNvSpPr txBox="1"/>
          <p:nvPr/>
        </p:nvSpPr>
        <p:spPr>
          <a:xfrm>
            <a:off x="3203848" y="2492896"/>
            <a:ext cx="4536504" cy="1015663"/>
          </a:xfrm>
          <a:prstGeom prst="rect">
            <a:avLst/>
          </a:prstGeom>
          <a:noFill/>
        </p:spPr>
        <p:txBody>
          <a:bodyPr wrap="square" rtlCol="0">
            <a:spAutoFit/>
          </a:bodyPr>
          <a:lstStyle/>
          <a:p>
            <a:r>
              <a:rPr kumimoji="1" lang="ja-JP" altLang="en-US" sz="6000" dirty="0">
                <a:solidFill>
                  <a:srgbClr val="FF0066"/>
                </a:solidFill>
                <a:latin typeface="HG創英角ﾎﾟｯﾌﾟ体" pitchFamily="49" charset="-128"/>
                <a:ea typeface="HG創英角ﾎﾟｯﾌﾟ体" pitchFamily="49" charset="-128"/>
              </a:rPr>
              <a:t>昼休憩</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t>　　</a:t>
            </a:r>
            <a:r>
              <a:rPr lang="ja-JP" altLang="en-US" sz="5400" b="1" dirty="0">
                <a:solidFill>
                  <a:schemeClr val="bg1"/>
                </a:solidFill>
              </a:rPr>
              <a:t>演　習　　④</a:t>
            </a:r>
            <a:r>
              <a:rPr lang="ja-JP" altLang="en-US" sz="5400" b="1" dirty="0"/>
              <a:t>　</a:t>
            </a:r>
            <a:endParaRPr lang="ja-JP" altLang="en-US" sz="5400" dirty="0"/>
          </a:p>
        </p:txBody>
      </p:sp>
      <p:sp>
        <p:nvSpPr>
          <p:cNvPr id="43011" name="正方形/長方形 4"/>
          <p:cNvSpPr>
            <a:spLocks noChangeArrowheads="1"/>
          </p:cNvSpPr>
          <p:nvPr/>
        </p:nvSpPr>
        <p:spPr bwMode="auto">
          <a:xfrm>
            <a:off x="1549916" y="2136505"/>
            <a:ext cx="6048375" cy="2124075"/>
          </a:xfrm>
          <a:prstGeom prst="rect">
            <a:avLst/>
          </a:prstGeom>
          <a:noFill/>
          <a:ln w="9525">
            <a:noFill/>
            <a:miter lim="800000"/>
            <a:headEnd/>
            <a:tailEnd/>
          </a:ln>
        </p:spPr>
        <p:txBody>
          <a:bodyPr>
            <a:spAutoFit/>
          </a:bodyPr>
          <a:lstStyle/>
          <a:p>
            <a:r>
              <a:rPr lang="ja-JP" altLang="ja-JP" sz="4400" b="1" dirty="0"/>
              <a:t>「</a:t>
            </a:r>
            <a:r>
              <a:rPr lang="ja-JP" altLang="en-US" sz="4400" b="1" dirty="0"/>
              <a:t>サービス担当者会議</a:t>
            </a:r>
            <a:r>
              <a:rPr lang="ja-JP" altLang="ja-JP" sz="4400" b="1" dirty="0"/>
              <a:t>」</a:t>
            </a:r>
            <a:endParaRPr lang="en-US" altLang="ja-JP" sz="4400" b="1" dirty="0"/>
          </a:p>
          <a:p>
            <a:endParaRPr lang="en-US" altLang="ja-JP" sz="4400" b="1" dirty="0"/>
          </a:p>
          <a:p>
            <a:endParaRPr lang="ja-JP" altLang="en-US" sz="4400" dirty="0"/>
          </a:p>
        </p:txBody>
      </p:sp>
      <p:sp>
        <p:nvSpPr>
          <p:cNvPr id="65537" name="Rectangle 1"/>
          <p:cNvSpPr>
            <a:spLocks noChangeArrowheads="1"/>
          </p:cNvSpPr>
          <p:nvPr/>
        </p:nvSpPr>
        <p:spPr bwMode="auto">
          <a:xfrm>
            <a:off x="91796" y="3118053"/>
            <a:ext cx="8964613" cy="120173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120650" algn="ctr">
              <a:defRPr/>
            </a:pPr>
            <a:r>
              <a:rPr lang="ja-JP" altLang="en-US" sz="3600" dirty="0">
                <a:solidFill>
                  <a:srgbClr val="FF3399"/>
                </a:solidFill>
                <a:effectLst>
                  <a:outerShdw blurRad="38100" dist="38100" dir="2700000" algn="tl">
                    <a:srgbClr val="000000">
                      <a:alpha val="43137"/>
                    </a:srgbClr>
                  </a:outerShdw>
                </a:effectLst>
                <a:latin typeface="ＭＳ 明朝" pitchFamily="17" charset="-128"/>
                <a:ea typeface="ＭＳ Ｐゴシック" panose="020B0600070205080204" pitchFamily="50" charset="-128"/>
                <a:cs typeface="Times New Roman" pitchFamily="18" charset="0"/>
              </a:rPr>
              <a:t>作成例の</a:t>
            </a:r>
            <a:r>
              <a:rPr lang="ja-JP" sz="3600" dirty="0">
                <a:solidFill>
                  <a:srgbClr val="FF3399"/>
                </a:solidFill>
                <a:effectLst>
                  <a:outerShdw blurRad="38100" dist="38100" dir="2700000" algn="tl">
                    <a:srgbClr val="000000">
                      <a:alpha val="43137"/>
                    </a:srgbClr>
                  </a:outerShdw>
                </a:effectLst>
                <a:latin typeface="ＭＳ 明朝" pitchFamily="17" charset="-128"/>
                <a:ea typeface="ＭＳ Ｐゴシック" panose="020B0600070205080204" pitchFamily="50" charset="-128"/>
                <a:cs typeface="Times New Roman" pitchFamily="18" charset="0"/>
              </a:rPr>
              <a:t>ケアプランをもとに、</a:t>
            </a:r>
            <a:endParaRPr lang="en-US" altLang="ja-JP" sz="3600" dirty="0">
              <a:solidFill>
                <a:srgbClr val="FF3399"/>
              </a:solidFill>
              <a:effectLst>
                <a:outerShdw blurRad="38100" dist="38100" dir="2700000" algn="tl">
                  <a:srgbClr val="000000">
                    <a:alpha val="43137"/>
                  </a:srgbClr>
                </a:outerShdw>
              </a:effectLst>
              <a:latin typeface="ＭＳ 明朝" pitchFamily="17" charset="-128"/>
              <a:ea typeface="ＭＳ Ｐゴシック" panose="020B0600070205080204" pitchFamily="50" charset="-128"/>
              <a:cs typeface="Times New Roman" pitchFamily="18" charset="0"/>
            </a:endParaRPr>
          </a:p>
          <a:p>
            <a:pPr indent="120650" algn="ctr">
              <a:defRPr/>
            </a:pPr>
            <a:r>
              <a:rPr lang="ja-JP" altLang="en-US" sz="3600" dirty="0">
                <a:solidFill>
                  <a:srgbClr val="FF3399"/>
                </a:solidFill>
                <a:effectLst>
                  <a:outerShdw blurRad="38100" dist="38100" dir="2700000" algn="tl">
                    <a:srgbClr val="000000">
                      <a:alpha val="43137"/>
                    </a:srgbClr>
                  </a:outerShdw>
                </a:effectLst>
                <a:latin typeface="ＭＳ 明朝" pitchFamily="17" charset="-128"/>
                <a:ea typeface="ＭＳ Ｐゴシック" panose="020B0600070205080204" pitchFamily="50" charset="-128"/>
                <a:cs typeface="Times New Roman" pitchFamily="18" charset="0"/>
              </a:rPr>
              <a:t>模擬</a:t>
            </a:r>
            <a:r>
              <a:rPr lang="ja-JP" sz="3600" dirty="0">
                <a:solidFill>
                  <a:srgbClr val="FF3399"/>
                </a:solidFill>
                <a:effectLst>
                  <a:outerShdw blurRad="38100" dist="38100" dir="2700000" algn="tl">
                    <a:srgbClr val="000000">
                      <a:alpha val="43137"/>
                    </a:srgbClr>
                  </a:outerShdw>
                </a:effectLst>
                <a:latin typeface="ＭＳ 明朝" pitchFamily="17" charset="-128"/>
                <a:ea typeface="ＭＳ Ｐゴシック" panose="020B0600070205080204" pitchFamily="50" charset="-128"/>
                <a:cs typeface="Times New Roman" pitchFamily="18" charset="0"/>
              </a:rPr>
              <a:t>サービス担当者会議を</a:t>
            </a:r>
            <a:r>
              <a:rPr lang="ja-JP" altLang="en-US" sz="3600" dirty="0">
                <a:solidFill>
                  <a:srgbClr val="FF3399"/>
                </a:solidFill>
                <a:effectLst>
                  <a:outerShdw blurRad="38100" dist="38100" dir="2700000" algn="tl">
                    <a:srgbClr val="000000">
                      <a:alpha val="43137"/>
                    </a:srgbClr>
                  </a:outerShdw>
                </a:effectLst>
                <a:latin typeface="ＭＳ 明朝" pitchFamily="17" charset="-128"/>
                <a:ea typeface="ＭＳ Ｐゴシック" panose="020B0600070205080204" pitchFamily="50" charset="-128"/>
                <a:cs typeface="Times New Roman" pitchFamily="18" charset="0"/>
              </a:rPr>
              <a:t>開催</a:t>
            </a:r>
            <a:r>
              <a:rPr lang="ja-JP" altLang="en-US" sz="3600" dirty="0">
                <a:solidFill>
                  <a:srgbClr val="FF3399"/>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a:t>
            </a:r>
          </a:p>
        </p:txBody>
      </p:sp>
      <p:sp>
        <p:nvSpPr>
          <p:cNvPr id="7" name="AutoShape 2"/>
          <p:cNvSpPr>
            <a:spLocks noChangeArrowheads="1"/>
          </p:cNvSpPr>
          <p:nvPr/>
        </p:nvSpPr>
        <p:spPr bwMode="auto">
          <a:xfrm>
            <a:off x="1115616" y="5085184"/>
            <a:ext cx="7560840" cy="1584176"/>
          </a:xfrm>
          <a:prstGeom prst="roundRect">
            <a:avLst>
              <a:gd name="adj" fmla="val 7356"/>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960" tIns="19800" rIns="30960" bIns="16200" numCol="1" anchor="t" anchorCtr="0" compatLnSpc="1">
            <a:prstTxWarp prst="textNoShape">
              <a:avLst/>
            </a:prstTxWarp>
          </a:bodyPr>
          <a:lstStyle/>
          <a:p>
            <a:pPr marL="247650" indent="-114300" algn="just"/>
            <a:r>
              <a:rPr lang="ja-JP" altLang="ja-JP" sz="2800" dirty="0"/>
              <a:t>【修得目標】</a:t>
            </a:r>
            <a:endParaRPr lang="en-US" altLang="ja-JP" sz="2800" dirty="0"/>
          </a:p>
          <a:p>
            <a:pPr marL="247650" indent="-114300" algn="just"/>
            <a:endParaRPr lang="ja-JP" altLang="ja-JP" sz="800" dirty="0"/>
          </a:p>
          <a:p>
            <a:pPr marL="247650" indent="-114300" algn="just">
              <a:spcAft>
                <a:spcPts val="0"/>
              </a:spcAft>
            </a:pPr>
            <a:r>
              <a:rPr lang="ja-JP" altLang="ja-JP" sz="2800" kern="0" dirty="0">
                <a:solidFill>
                  <a:srgbClr val="CC3399"/>
                </a:solidFill>
                <a:latin typeface="Century" panose="02040604050505020304" pitchFamily="18" charset="0"/>
                <a:ea typeface="ＭＳ ゴシック" panose="020B0609070205080204" pitchFamily="49" charset="-128"/>
                <a:cs typeface="MS-Mincho"/>
              </a:rPr>
              <a:t>⑤事例を基にサービス担当者会議、</a:t>
            </a:r>
            <a:r>
              <a:rPr lang="ja-JP" altLang="ja-JP" sz="2800" u="dotted" kern="0" dirty="0">
                <a:solidFill>
                  <a:srgbClr val="CC3399"/>
                </a:solidFill>
                <a:latin typeface="Century" panose="02040604050505020304" pitchFamily="18" charset="0"/>
                <a:ea typeface="ＭＳ ゴシック" panose="020B0609070205080204" pitchFamily="49" charset="-128"/>
                <a:cs typeface="MS-Mincho"/>
              </a:rPr>
              <a:t>モニタリング</a:t>
            </a:r>
            <a:r>
              <a:rPr lang="ja-JP" altLang="ja-JP" sz="2800" kern="0" dirty="0">
                <a:solidFill>
                  <a:srgbClr val="CC3399"/>
                </a:solidFill>
                <a:latin typeface="Century" panose="02040604050505020304" pitchFamily="18" charset="0"/>
                <a:ea typeface="ＭＳ ゴシック" panose="020B0609070205080204" pitchFamily="49" charset="-128"/>
                <a:cs typeface="MS-Mincho"/>
              </a:rPr>
              <a:t>場面等を模擬的に実施できる</a:t>
            </a:r>
            <a:endPar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ホームベース 5"/>
          <p:cNvSpPr/>
          <p:nvPr/>
        </p:nvSpPr>
        <p:spPr>
          <a:xfrm>
            <a:off x="3419872" y="5177420"/>
            <a:ext cx="3312368" cy="396000"/>
          </a:xfrm>
          <a:prstGeom prst="homePlat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ゴシック" panose="020B0609070205080204" pitchFamily="49" charset="-128"/>
                <a:cs typeface="Times New Roman" panose="02020603050405020304" pitchFamily="18" charset="0"/>
              </a:rPr>
              <a:t>サービス担当者会議の過程</a:t>
            </a:r>
            <a:endParaRPr kumimoji="1" lang="ja-JP" altLang="en-US"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260648"/>
            <a:ext cx="9144000" cy="144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280988">
              <a:defRPr/>
            </a:pPr>
            <a:r>
              <a:rPr lang="ja-JP" altLang="ja-JP" sz="3600" b="1" dirty="0">
                <a:solidFill>
                  <a:srgbClr val="1F4E79"/>
                </a:solidFill>
                <a:effectLst>
                  <a:outerShdw blurRad="38100" dist="38100" dir="2700000" algn="tl">
                    <a:srgbClr val="000000">
                      <a:alpha val="43137"/>
                    </a:srgbClr>
                  </a:outerShdw>
                </a:effectLst>
                <a:latin typeface="Century" pitchFamily="18" charset="0"/>
                <a:ea typeface="ＭＳ Ｐゴシック" panose="020B0600070205080204" pitchFamily="50" charset="-128"/>
                <a:cs typeface="Times New Roman" pitchFamily="18" charset="0"/>
              </a:rPr>
              <a:t>【</a:t>
            </a:r>
            <a:r>
              <a:rPr lang="ja-JP" sz="3600" b="1" dirty="0">
                <a:solidFill>
                  <a:srgbClr val="1F4E79"/>
                </a:solidFill>
                <a:effectLst>
                  <a:outerShdw blurRad="38100" dist="38100" dir="2700000" algn="tl">
                    <a:srgbClr val="000000">
                      <a:alpha val="43137"/>
                    </a:srgbClr>
                  </a:outerShdw>
                </a:effectLst>
                <a:latin typeface="Century" pitchFamily="18" charset="0"/>
                <a:ea typeface="ＭＳ Ｐゴシック" panose="020B0600070205080204" pitchFamily="50" charset="-128"/>
                <a:cs typeface="Times New Roman" pitchFamily="18" charset="0"/>
              </a:rPr>
              <a:t>模擬サービス担当者会議の進め方</a:t>
            </a:r>
            <a:r>
              <a:rPr lang="ja-JP" altLang="ja-JP" sz="3600" b="1" dirty="0">
                <a:solidFill>
                  <a:srgbClr val="1F4E79"/>
                </a:solidFill>
                <a:effectLst>
                  <a:outerShdw blurRad="38100" dist="38100" dir="2700000" algn="tl">
                    <a:srgbClr val="000000">
                      <a:alpha val="43137"/>
                    </a:srgbClr>
                  </a:outerShdw>
                </a:effectLst>
                <a:latin typeface="Century" pitchFamily="18" charset="0"/>
                <a:ea typeface="ＭＳ Ｐゴシック" panose="020B0600070205080204" pitchFamily="50" charset="-128"/>
                <a:cs typeface="Times New Roman" pitchFamily="18" charset="0"/>
              </a:rPr>
              <a:t>】</a:t>
            </a:r>
            <a:endParaRPr lang="en-US" altLang="ja-JP" sz="3600" b="1" dirty="0">
              <a:solidFill>
                <a:srgbClr val="1F4E79"/>
              </a:solidFill>
              <a:effectLst>
                <a:outerShdw blurRad="38100" dist="38100" dir="2700000" algn="tl">
                  <a:srgbClr val="000000">
                    <a:alpha val="43137"/>
                  </a:srgbClr>
                </a:outerShdw>
              </a:effectLst>
              <a:latin typeface="Century" pitchFamily="18" charset="0"/>
              <a:ea typeface="ＭＳ Ｐゴシック" panose="020B0600070205080204" pitchFamily="50" charset="-128"/>
              <a:cs typeface="Times New Roman" pitchFamily="18" charset="0"/>
            </a:endParaRPr>
          </a:p>
          <a:p>
            <a:pPr indent="280988">
              <a:defRPr/>
            </a:pPr>
            <a:endParaRPr lang="ja-JP" altLang="ja-JP" sz="2400" dirty="0">
              <a:latin typeface="Arial" panose="020B0604020202020204" pitchFamily="34" charset="0"/>
              <a:ea typeface="ＭＳ Ｐゴシック" panose="020B0600070205080204" pitchFamily="50" charset="-128"/>
            </a:endParaRPr>
          </a:p>
          <a:p>
            <a:pPr indent="139700">
              <a:defRPr/>
            </a:pPr>
            <a:r>
              <a:rPr lang="ja-JP" sz="2800" dirty="0">
                <a:latin typeface="Century" pitchFamily="18" charset="0"/>
                <a:ea typeface="ＭＳ Ｐゴシック" panose="020B0600070205080204" pitchFamily="50" charset="-128"/>
                <a:cs typeface="Times New Roman" pitchFamily="18" charset="0"/>
              </a:rPr>
              <a:t>　</a:t>
            </a:r>
            <a:r>
              <a:rPr lang="ja-JP" altLang="ja-JP" sz="2800" b="1" dirty="0"/>
              <a:t>役割の決定　（</a:t>
            </a:r>
            <a:r>
              <a:rPr lang="en-US" altLang="ja-JP" sz="2800" b="1" dirty="0"/>
              <a:t>6</a:t>
            </a:r>
            <a:r>
              <a:rPr lang="ja-JP" altLang="ja-JP" sz="2800" b="1" dirty="0"/>
              <a:t>名）</a:t>
            </a:r>
            <a:endParaRPr lang="ja-JP" sz="2800" dirty="0">
              <a:latin typeface="Arial" panose="020B0604020202020204" pitchFamily="34" charset="0"/>
              <a:ea typeface="ＭＳ Ｐゴシック" panose="020B0600070205080204" pitchFamily="50" charset="-128"/>
            </a:endParaRPr>
          </a:p>
        </p:txBody>
      </p:sp>
      <p:sp>
        <p:nvSpPr>
          <p:cNvPr id="45059" name="AutoShape 2"/>
          <p:cNvSpPr>
            <a:spLocks noChangeArrowheads="1"/>
          </p:cNvSpPr>
          <p:nvPr/>
        </p:nvSpPr>
        <p:spPr bwMode="auto">
          <a:xfrm>
            <a:off x="4932040" y="1844824"/>
            <a:ext cx="4211960" cy="3456384"/>
          </a:xfrm>
          <a:prstGeom prst="roundRect">
            <a:avLst>
              <a:gd name="adj" fmla="val 0"/>
            </a:avLst>
          </a:prstGeom>
          <a:solidFill>
            <a:srgbClr val="FFCCFF"/>
          </a:solidFill>
          <a:ln w="12700">
            <a:solidFill>
              <a:srgbClr val="FFFFFF"/>
            </a:solidFill>
            <a:prstDash val="sysDot"/>
            <a:round/>
            <a:headEnd/>
            <a:tailEnd/>
          </a:ln>
        </p:spPr>
        <p:txBody>
          <a:bodyPr lIns="0" tIns="81720" rIns="62640" bIns="31320"/>
          <a:lstStyle/>
          <a:p>
            <a:pPr lvl="1"/>
            <a:r>
              <a:rPr lang="en-US" altLang="ja-JP" b="1" dirty="0">
                <a:latin typeface="ＭＳ Ｐゴシック" charset="-128"/>
              </a:rPr>
              <a:t>◇</a:t>
            </a:r>
            <a:r>
              <a:rPr lang="ja-JP" altLang="en-US" b="1" dirty="0">
                <a:latin typeface="HGPｺﾞｼｯｸM" pitchFamily="50" charset="-128"/>
              </a:rPr>
              <a:t>利用者・家族：</a:t>
            </a:r>
          </a:p>
          <a:p>
            <a:pPr lvl="1"/>
            <a:r>
              <a:rPr lang="ja-JP" altLang="en-US" dirty="0">
                <a:latin typeface="HGPｺﾞｼｯｸM" pitchFamily="50" charset="-128"/>
              </a:rPr>
              <a:t>　生活の主体者として、自らの生活と　援助に対する意向を明らかにする。</a:t>
            </a:r>
            <a:endParaRPr lang="en-US" altLang="ja-JP" dirty="0">
              <a:latin typeface="HGPｺﾞｼｯｸM" pitchFamily="50" charset="-128"/>
            </a:endParaRPr>
          </a:p>
          <a:p>
            <a:pPr lvl="1"/>
            <a:endParaRPr lang="ja-JP" altLang="en-US" sz="800" b="1" dirty="0">
              <a:latin typeface="HGPｺﾞｼｯｸM" pitchFamily="50" charset="-128"/>
            </a:endParaRPr>
          </a:p>
          <a:p>
            <a:pPr lvl="1"/>
            <a:r>
              <a:rPr lang="ja-JP" altLang="en-US" b="1" dirty="0">
                <a:latin typeface="ＭＳ Ｐゴシック" charset="-128"/>
              </a:rPr>
              <a:t>◇</a:t>
            </a:r>
            <a:r>
              <a:rPr lang="ja-JP" altLang="en-US" b="1" dirty="0">
                <a:latin typeface="HGPｺﾞｼｯｸM" pitchFamily="50" charset="-128"/>
              </a:rPr>
              <a:t>介護支援専門員</a:t>
            </a:r>
            <a:r>
              <a:rPr lang="ja-JP" altLang="en-US" dirty="0">
                <a:latin typeface="HGPｺﾞｼｯｸM" pitchFamily="50" charset="-128"/>
              </a:rPr>
              <a:t>：</a:t>
            </a:r>
          </a:p>
          <a:p>
            <a:pPr lvl="1"/>
            <a:r>
              <a:rPr lang="ja-JP" altLang="en-US" dirty="0">
                <a:latin typeface="HGPｺﾞｼｯｸM" pitchFamily="50" charset="-128"/>
              </a:rPr>
              <a:t>　サービス担当者会議の主宰であり、</a:t>
            </a:r>
            <a:endParaRPr lang="en-US" altLang="ja-JP" dirty="0">
              <a:latin typeface="HGPｺﾞｼｯｸM" pitchFamily="50" charset="-128"/>
            </a:endParaRPr>
          </a:p>
          <a:p>
            <a:pPr lvl="1"/>
            <a:r>
              <a:rPr lang="ja-JP" altLang="en-US" dirty="0">
                <a:latin typeface="HGPｺﾞｼｯｸM" pitchFamily="50" charset="-128"/>
              </a:rPr>
              <a:t>　司会者として会議をまとめ、結論を引き出していく。</a:t>
            </a:r>
            <a:endParaRPr lang="en-US" altLang="ja-JP" dirty="0">
              <a:latin typeface="HGPｺﾞｼｯｸM" pitchFamily="50" charset="-128"/>
            </a:endParaRPr>
          </a:p>
          <a:p>
            <a:pPr lvl="1"/>
            <a:endParaRPr lang="ja-JP" altLang="en-US" sz="800" dirty="0">
              <a:latin typeface="HGPｺﾞｼｯｸM" pitchFamily="50" charset="-128"/>
            </a:endParaRPr>
          </a:p>
          <a:p>
            <a:pPr lvl="1"/>
            <a:r>
              <a:rPr lang="ja-JP" altLang="en-US" b="1" dirty="0">
                <a:latin typeface="ＭＳ Ｐゴシック" charset="-128"/>
              </a:rPr>
              <a:t>◇</a:t>
            </a:r>
            <a:r>
              <a:rPr lang="ja-JP" altLang="en-US" b="1" dirty="0">
                <a:latin typeface="HGPｺﾞｼｯｸM" pitchFamily="50" charset="-128"/>
              </a:rPr>
              <a:t>サービス担当者</a:t>
            </a:r>
            <a:r>
              <a:rPr lang="ja-JP" altLang="en-US" dirty="0">
                <a:latin typeface="HGPｺﾞｼｯｸM" pitchFamily="50" charset="-128"/>
              </a:rPr>
              <a:t>：</a:t>
            </a:r>
          </a:p>
          <a:p>
            <a:pPr lvl="1"/>
            <a:r>
              <a:rPr lang="ja-JP" altLang="en-US" dirty="0">
                <a:latin typeface="HGPｺﾞｼｯｸM" pitchFamily="50" charset="-128"/>
              </a:rPr>
              <a:t>　それぞれのサービス提供事業者としての専門的な立場から居宅サービス計画原案について意見を述べる。</a:t>
            </a:r>
          </a:p>
          <a:p>
            <a:endParaRPr lang="ja-JP" altLang="ja-JP" sz="1600" dirty="0"/>
          </a:p>
        </p:txBody>
      </p:sp>
      <p:sp>
        <p:nvSpPr>
          <p:cNvPr id="45060" name="AutoShape 3"/>
          <p:cNvSpPr>
            <a:spLocks noChangeArrowheads="1"/>
          </p:cNvSpPr>
          <p:nvPr/>
        </p:nvSpPr>
        <p:spPr bwMode="auto">
          <a:xfrm>
            <a:off x="3922713" y="4046538"/>
            <a:ext cx="195262" cy="7016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548DD4"/>
          </a:solidFill>
          <a:ln w="9525">
            <a:solidFill>
              <a:srgbClr val="000000"/>
            </a:solidFill>
            <a:miter lim="800000"/>
            <a:headEnd/>
            <a:tailEnd/>
          </a:ln>
        </p:spPr>
        <p:txBody>
          <a:bodyPr lIns="74295" tIns="8890" rIns="74295" bIns="8890"/>
          <a:lstStyle/>
          <a:p>
            <a:endParaRPr lang="ja-JP" altLang="en-US"/>
          </a:p>
        </p:txBody>
      </p:sp>
      <p:sp>
        <p:nvSpPr>
          <p:cNvPr id="45061" name="Rectangle 4"/>
          <p:cNvSpPr>
            <a:spLocks noChangeArrowheads="1"/>
          </p:cNvSpPr>
          <p:nvPr/>
        </p:nvSpPr>
        <p:spPr bwMode="auto">
          <a:xfrm>
            <a:off x="395536" y="1844824"/>
            <a:ext cx="4443412" cy="3527425"/>
          </a:xfrm>
          <a:prstGeom prst="rect">
            <a:avLst/>
          </a:prstGeom>
          <a:solidFill>
            <a:srgbClr val="FDE9D9"/>
          </a:solidFill>
          <a:ln w="9525">
            <a:solidFill>
              <a:srgbClr val="FFFFFF"/>
            </a:solidFill>
            <a:miter lim="800000"/>
            <a:headEnd/>
            <a:tailEnd/>
          </a:ln>
        </p:spPr>
        <p:txBody>
          <a:bodyPr lIns="74295" tIns="55800" rIns="74295" bIns="8890"/>
          <a:lstStyle/>
          <a:p>
            <a:pPr algn="just"/>
            <a:r>
              <a:rPr lang="en-US" altLang="ja-JP" sz="2400" dirty="0">
                <a:latin typeface="HGPｺﾞｼｯｸM" pitchFamily="50" charset="-128"/>
              </a:rPr>
              <a:t>◆</a:t>
            </a:r>
            <a:r>
              <a:rPr lang="ja-JP" altLang="en-US" sz="2400" b="1" dirty="0">
                <a:latin typeface="HGPｺﾞｼｯｸM" pitchFamily="50" charset="-128"/>
              </a:rPr>
              <a:t>演習（ロールプレイ）での役割</a:t>
            </a:r>
          </a:p>
          <a:p>
            <a:pPr algn="just"/>
            <a:r>
              <a:rPr lang="ja-JP" altLang="en-US" sz="2400" dirty="0">
                <a:latin typeface="HGPｺﾞｼｯｸM" pitchFamily="50" charset="-128"/>
              </a:rPr>
              <a:t>　①介護支援専門員</a:t>
            </a:r>
            <a:r>
              <a:rPr lang="en-US" altLang="ja-JP" sz="2400" dirty="0">
                <a:latin typeface="HGPｺﾞｼｯｸM" pitchFamily="50" charset="-128"/>
              </a:rPr>
              <a:t>(</a:t>
            </a:r>
            <a:r>
              <a:rPr lang="ja-JP" altLang="en-US" sz="2400" dirty="0">
                <a:latin typeface="HGPｺﾞｼｯｸM" pitchFamily="50" charset="-128"/>
              </a:rPr>
              <a:t>司会</a:t>
            </a:r>
            <a:r>
              <a:rPr lang="en-US" altLang="ja-JP" sz="2400" dirty="0">
                <a:latin typeface="HGPｺﾞｼｯｸM" pitchFamily="50" charset="-128"/>
              </a:rPr>
              <a:t>)</a:t>
            </a:r>
            <a:endParaRPr lang="en-US" altLang="ja-JP" sz="2400" b="1" dirty="0">
              <a:latin typeface="HGPｺﾞｼｯｸM" pitchFamily="50" charset="-128"/>
            </a:endParaRPr>
          </a:p>
          <a:p>
            <a:pPr algn="just"/>
            <a:r>
              <a:rPr lang="ja-JP" altLang="en-US" sz="2400" dirty="0">
                <a:latin typeface="HGPｺﾞｼｯｸM" pitchFamily="50" charset="-128"/>
              </a:rPr>
              <a:t>　</a:t>
            </a:r>
            <a:r>
              <a:rPr lang="en-US" altLang="ja-JP" sz="2400" dirty="0">
                <a:latin typeface="HGPｺﾞｼｯｸM" pitchFamily="50" charset="-128"/>
              </a:rPr>
              <a:t>②</a:t>
            </a:r>
            <a:r>
              <a:rPr lang="ja-JP" altLang="en-US" sz="2400" dirty="0">
                <a:latin typeface="HGPｺﾞｼｯｸM" pitchFamily="50" charset="-128"/>
              </a:rPr>
              <a:t>利用者（</a:t>
            </a:r>
            <a:r>
              <a:rPr lang="en-US" altLang="ja-JP" sz="2400" dirty="0">
                <a:latin typeface="HGPｺﾞｼｯｸM" pitchFamily="50" charset="-128"/>
              </a:rPr>
              <a:t>E</a:t>
            </a:r>
            <a:r>
              <a:rPr lang="ja-JP" altLang="en-US" sz="2400" dirty="0">
                <a:latin typeface="HGPｺﾞｼｯｸM" pitchFamily="50" charset="-128"/>
              </a:rPr>
              <a:t>さん）</a:t>
            </a:r>
          </a:p>
          <a:p>
            <a:pPr algn="just"/>
            <a:r>
              <a:rPr lang="ja-JP" altLang="en-US" sz="2400" dirty="0">
                <a:latin typeface="HGPｺﾞｼｯｸM" pitchFamily="50" charset="-128"/>
              </a:rPr>
              <a:t>　③家族（妻）</a:t>
            </a:r>
          </a:p>
          <a:p>
            <a:pPr algn="just"/>
            <a:r>
              <a:rPr lang="ja-JP" altLang="en-US" sz="2400" dirty="0">
                <a:latin typeface="HGPｺﾞｼｯｸM" pitchFamily="50" charset="-128"/>
              </a:rPr>
              <a:t>　④専門職</a:t>
            </a:r>
            <a:r>
              <a:rPr lang="en-US" altLang="ja-JP" sz="2400" dirty="0">
                <a:latin typeface="HGPｺﾞｼｯｸM" pitchFamily="50" charset="-128"/>
              </a:rPr>
              <a:t>A</a:t>
            </a:r>
          </a:p>
          <a:p>
            <a:pPr algn="just"/>
            <a:r>
              <a:rPr lang="ja-JP" altLang="en-US" sz="2400" dirty="0">
                <a:latin typeface="HGPｺﾞｼｯｸM" pitchFamily="50" charset="-128"/>
              </a:rPr>
              <a:t>　</a:t>
            </a:r>
            <a:r>
              <a:rPr lang="en-US" altLang="ja-JP" sz="2400" dirty="0">
                <a:latin typeface="HGPｺﾞｼｯｸM" pitchFamily="50" charset="-128"/>
              </a:rPr>
              <a:t>⑤</a:t>
            </a:r>
            <a:r>
              <a:rPr lang="ja-JP" altLang="en-US" sz="2400" dirty="0">
                <a:latin typeface="HGPｺﾞｼｯｸM" pitchFamily="50" charset="-128"/>
              </a:rPr>
              <a:t>専門職</a:t>
            </a:r>
            <a:r>
              <a:rPr lang="en-US" altLang="ja-JP" sz="2400" dirty="0">
                <a:latin typeface="HGPｺﾞｼｯｸM" pitchFamily="50" charset="-128"/>
              </a:rPr>
              <a:t>B</a:t>
            </a:r>
          </a:p>
          <a:p>
            <a:pPr algn="just"/>
            <a:r>
              <a:rPr lang="ja-JP" altLang="en-US" sz="2400" dirty="0">
                <a:latin typeface="ＭＳ 明朝" pitchFamily="17" charset="-128"/>
              </a:rPr>
              <a:t>　</a:t>
            </a:r>
            <a:r>
              <a:rPr lang="en-US" altLang="ja-JP" sz="2400" dirty="0">
                <a:latin typeface="ＭＳ 明朝" pitchFamily="17" charset="-128"/>
              </a:rPr>
              <a:t>⑥</a:t>
            </a:r>
            <a:r>
              <a:rPr lang="ja-JP" altLang="en-US" sz="2400" dirty="0">
                <a:latin typeface="HGPｺﾞｼｯｸM" pitchFamily="50" charset="-128"/>
              </a:rPr>
              <a:t>専門職</a:t>
            </a:r>
            <a:r>
              <a:rPr lang="en-US" altLang="ja-JP" sz="2400" dirty="0">
                <a:latin typeface="HGPｺﾞｼｯｸM" pitchFamily="50" charset="-128"/>
              </a:rPr>
              <a:t>C</a:t>
            </a:r>
          </a:p>
          <a:p>
            <a:pPr algn="just"/>
            <a:endParaRPr lang="en-US" altLang="ja-JP" sz="800" dirty="0">
              <a:latin typeface="HGPｺﾞｼｯｸM" pitchFamily="50" charset="-128"/>
            </a:endParaRPr>
          </a:p>
          <a:p>
            <a:pPr algn="just"/>
            <a:endParaRPr lang="ja-JP" altLang="en-US" dirty="0">
              <a:solidFill>
                <a:srgbClr val="FF0000"/>
              </a:solidFill>
              <a:latin typeface="HGPｺﾞｼｯｸM" pitchFamily="50" charset="-128"/>
            </a:endParaRPr>
          </a:p>
          <a:p>
            <a:pPr algn="just"/>
            <a:r>
              <a:rPr lang="ja-JP" altLang="en-US" dirty="0">
                <a:solidFill>
                  <a:srgbClr val="FF0000"/>
                </a:solidFill>
                <a:latin typeface="HGPｺﾞｼｯｸM" pitchFamily="50" charset="-128"/>
              </a:rPr>
              <a:t>　</a:t>
            </a:r>
            <a:endParaRPr lang="ja-JP" altLang="en-US" sz="2400" dirty="0">
              <a:latin typeface="HGPｺﾞｼｯｸM" pitchFamily="50" charset="-128"/>
            </a:endParaRPr>
          </a:p>
          <a:p>
            <a:pPr algn="just"/>
            <a:endParaRPr lang="ja-JP" altLang="en-US" sz="2400" dirty="0">
              <a:latin typeface="HGPｺﾞｼｯｸM" pitchFamily="50" charset="-128"/>
            </a:endParaRPr>
          </a:p>
          <a:p>
            <a:endParaRPr lang="ja-JP" altLang="ja-JP" sz="2400" dirty="0"/>
          </a:p>
        </p:txBody>
      </p:sp>
      <p:sp>
        <p:nvSpPr>
          <p:cNvPr id="45062" name="AutoShape 5"/>
          <p:cNvSpPr>
            <a:spLocks/>
          </p:cNvSpPr>
          <p:nvPr/>
        </p:nvSpPr>
        <p:spPr bwMode="auto">
          <a:xfrm>
            <a:off x="2195736" y="3573016"/>
            <a:ext cx="144463" cy="822325"/>
          </a:xfrm>
          <a:prstGeom prst="rightBrace">
            <a:avLst>
              <a:gd name="adj1" fmla="val 58689"/>
              <a:gd name="adj2" fmla="val 50000"/>
            </a:avLst>
          </a:prstGeom>
          <a:noFill/>
          <a:ln w="9525">
            <a:solidFill>
              <a:srgbClr val="000000"/>
            </a:solidFill>
            <a:round/>
            <a:headEnd/>
            <a:tailEnd/>
          </a:ln>
        </p:spPr>
        <p:txBody>
          <a:bodyPr lIns="74295" tIns="8890" rIns="74295" bIns="8890"/>
          <a:lstStyle/>
          <a:p>
            <a:endParaRPr lang="ja-JP" altLang="en-US" sz="2400"/>
          </a:p>
        </p:txBody>
      </p:sp>
      <p:sp>
        <p:nvSpPr>
          <p:cNvPr id="45063" name="Text Box 6"/>
          <p:cNvSpPr txBox="1">
            <a:spLocks noChangeArrowheads="1"/>
          </p:cNvSpPr>
          <p:nvPr/>
        </p:nvSpPr>
        <p:spPr bwMode="auto">
          <a:xfrm>
            <a:off x="2339752" y="3645024"/>
            <a:ext cx="2462213" cy="736600"/>
          </a:xfrm>
          <a:prstGeom prst="rect">
            <a:avLst/>
          </a:prstGeom>
          <a:solidFill>
            <a:srgbClr val="FFFFFF"/>
          </a:solidFill>
          <a:ln w="9525">
            <a:solidFill>
              <a:srgbClr val="FFFFFF"/>
            </a:solidFill>
            <a:miter lim="800000"/>
            <a:headEnd/>
            <a:tailEnd/>
          </a:ln>
        </p:spPr>
        <p:txBody>
          <a:bodyPr lIns="74295" tIns="8890" rIns="74295" bIns="8890"/>
          <a:lstStyle/>
          <a:p>
            <a:pPr algn="just"/>
            <a:r>
              <a:rPr lang="ja-JP" altLang="en-US" sz="1600" dirty="0">
                <a:latin typeface="HGPｺﾞｼｯｸM" pitchFamily="50" charset="-128"/>
              </a:rPr>
              <a:t>プランに位置づけられたサービス提供事業者の専門職</a:t>
            </a:r>
            <a:endParaRPr lang="ja-JP" altLang="ja-JP" sz="1600" dirty="0"/>
          </a:p>
        </p:txBody>
      </p:sp>
      <p:sp>
        <p:nvSpPr>
          <p:cNvPr id="2" name="正方形/長方形 1"/>
          <p:cNvSpPr/>
          <p:nvPr/>
        </p:nvSpPr>
        <p:spPr>
          <a:xfrm>
            <a:off x="251520" y="5589240"/>
            <a:ext cx="7344816" cy="9271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2400" dirty="0"/>
              <a:t>●会議内容の記録を、演習シートに記録</a:t>
            </a:r>
            <a:endParaRPr lang="en-US" altLang="ja-JP" sz="2400" dirty="0"/>
          </a:p>
          <a:p>
            <a:r>
              <a:rPr lang="ja-JP" altLang="en-US" sz="2400" b="1" u="sng" dirty="0"/>
              <a:t>　「サービス担当者会議の要点」</a:t>
            </a:r>
            <a:r>
              <a:rPr lang="ja-JP" altLang="en-US" sz="2400" dirty="0"/>
              <a:t>に全員が</a:t>
            </a:r>
            <a:r>
              <a:rPr lang="ja-JP" altLang="en-US" sz="2400" u="sng" dirty="0"/>
              <a:t>記録</a:t>
            </a:r>
            <a:r>
              <a:rPr lang="ja-JP" altLang="en-US" sz="2400" dirty="0"/>
              <a:t>します。</a:t>
            </a:r>
          </a:p>
        </p:txBody>
      </p:sp>
      <p:sp>
        <p:nvSpPr>
          <p:cNvPr id="9" name="メモ 8"/>
          <p:cNvSpPr/>
          <p:nvPr/>
        </p:nvSpPr>
        <p:spPr>
          <a:xfrm>
            <a:off x="7812360" y="167064"/>
            <a:ext cx="1331640" cy="76411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Ｐ９２</a:t>
            </a:r>
            <a:endParaRPr lang="en-US" altLang="ja-JP" sz="2400" dirty="0">
              <a:solidFill>
                <a:srgbClr val="FF0000"/>
              </a:solidFill>
            </a:endParaRPr>
          </a:p>
        </p:txBody>
      </p:sp>
      <p:sp>
        <p:nvSpPr>
          <p:cNvPr id="10" name="メモ 9"/>
          <p:cNvSpPr/>
          <p:nvPr/>
        </p:nvSpPr>
        <p:spPr>
          <a:xfrm>
            <a:off x="7740352" y="5661248"/>
            <a:ext cx="1403648" cy="90872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r>
              <a:rPr lang="ja-JP" altLang="en-US" sz="2400" dirty="0">
                <a:solidFill>
                  <a:srgbClr val="FF0000"/>
                </a:solidFill>
              </a:rPr>
              <a:t>　</a:t>
            </a:r>
            <a:endParaRPr lang="en-US" altLang="ja-JP" sz="2400" dirty="0">
              <a:solidFill>
                <a:srgbClr val="FF0000"/>
              </a:solidFill>
            </a:endParaRPr>
          </a:p>
          <a:p>
            <a:pPr algn="ctr"/>
            <a:r>
              <a:rPr lang="ja-JP" altLang="en-US" sz="2400" dirty="0">
                <a:solidFill>
                  <a:srgbClr val="FF0000"/>
                </a:solidFill>
              </a:rPr>
              <a:t>Ｐ９５</a:t>
            </a:r>
            <a:endParaRPr lang="en-US" altLang="ja-JP" sz="24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20000"/>
              <a:lumOff val="80000"/>
            </a:schemeClr>
          </a:solidFill>
        </p:spPr>
        <p:txBody>
          <a:bodyPr/>
          <a:lstStyle/>
          <a:p>
            <a:r>
              <a:rPr kumimoji="1" lang="ja-JP" altLang="en-US" dirty="0"/>
              <a:t>演習①　初期面接</a:t>
            </a:r>
          </a:p>
        </p:txBody>
      </p:sp>
      <p:sp>
        <p:nvSpPr>
          <p:cNvPr id="3" name="スライド番号プレースホルダー 2"/>
          <p:cNvSpPr>
            <a:spLocks noGrp="1"/>
          </p:cNvSpPr>
          <p:nvPr>
            <p:ph type="sldNum" sz="quarter" idx="12"/>
          </p:nvPr>
        </p:nvSpPr>
        <p:spPr/>
        <p:txBody>
          <a:bodyPr/>
          <a:lstStyle/>
          <a:p>
            <a:fld id="{D79408FC-1019-4D17-9821-FE8F6A5D8B30}" type="slidenum">
              <a:rPr kumimoji="1" lang="ja-JP" altLang="en-US" smtClean="0"/>
              <a:pPr/>
              <a:t>6</a:t>
            </a:fld>
            <a:endParaRPr kumimoji="1" lang="ja-JP" altLang="en-US"/>
          </a:p>
        </p:txBody>
      </p:sp>
      <p:sp>
        <p:nvSpPr>
          <p:cNvPr id="4" name="正方形/長方形 3"/>
          <p:cNvSpPr/>
          <p:nvPr/>
        </p:nvSpPr>
        <p:spPr>
          <a:xfrm>
            <a:off x="233003" y="1755915"/>
            <a:ext cx="8892480" cy="4747453"/>
          </a:xfrm>
          <a:prstGeom prst="rect">
            <a:avLst/>
          </a:prstGeom>
        </p:spPr>
        <p:txBody>
          <a:bodyPr wrap="square">
            <a:spAutoFit/>
          </a:bodyPr>
          <a:lstStyle/>
          <a:p>
            <a:pPr marL="382270" indent="-382270" algn="ctr">
              <a:spcAft>
                <a:spcPts val="0"/>
              </a:spcAft>
            </a:pPr>
            <a:r>
              <a:rPr lang="ja-JP" altLang="ja-JP" sz="4000" b="1" kern="100" dirty="0">
                <a:solidFill>
                  <a:schemeClr val="accent2">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初期相談面接に臨むための事前準備</a:t>
            </a:r>
            <a:endParaRPr lang="en-US" altLang="ja-JP" sz="4000" b="1" kern="100" dirty="0">
              <a:solidFill>
                <a:schemeClr val="accent2">
                  <a:lumMod val="50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spcAft>
                <a:spcPts val="0"/>
              </a:spcAft>
            </a:pPr>
            <a:endParaRPr lang="en-US" altLang="ja-JP" sz="1050" b="1" kern="100" dirty="0">
              <a:solidFill>
                <a:schemeClr val="accent2">
                  <a:lumMod val="50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r>
              <a:rPr lang="ja-JP" altLang="en-US" sz="3200" b="1" dirty="0">
                <a:solidFill>
                  <a:srgbClr val="FF00FF"/>
                </a:solidFill>
              </a:rPr>
              <a:t>　◇　</a:t>
            </a:r>
            <a:r>
              <a:rPr lang="ja-JP" altLang="ja-JP" sz="3200" b="1" dirty="0">
                <a:solidFill>
                  <a:srgbClr val="FF00FF"/>
                </a:solidFill>
              </a:rPr>
              <a:t>初期面接相談に挑む準備からモニタリング</a:t>
            </a:r>
            <a:endParaRPr lang="en-US" altLang="ja-JP" sz="3200" b="1" dirty="0">
              <a:solidFill>
                <a:srgbClr val="FF00FF"/>
              </a:solidFill>
            </a:endParaRPr>
          </a:p>
          <a:p>
            <a:r>
              <a:rPr lang="ja-JP" altLang="en-US" sz="3200" b="1" dirty="0">
                <a:solidFill>
                  <a:srgbClr val="FF00FF"/>
                </a:solidFill>
              </a:rPr>
              <a:t>　　</a:t>
            </a:r>
            <a:r>
              <a:rPr lang="ja-JP" altLang="ja-JP" sz="3200" b="1" dirty="0">
                <a:solidFill>
                  <a:srgbClr val="FF00FF"/>
                </a:solidFill>
              </a:rPr>
              <a:t>の面接に望むまでの流れを通して確認する</a:t>
            </a:r>
            <a:endParaRPr lang="ja-JP" altLang="ja-JP" sz="3200" dirty="0">
              <a:solidFill>
                <a:srgbClr val="FF00FF"/>
              </a:solidFill>
            </a:endParaRPr>
          </a:p>
          <a:p>
            <a:pPr marL="382270" indent="-382270" algn="just">
              <a:spcAft>
                <a:spcPts val="0"/>
              </a:spcAft>
            </a:pP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sz="4000" kern="100" dirty="0">
                <a:latin typeface="+mn-ea"/>
                <a:cs typeface="Times New Roman" panose="02020603050405020304" pitchFamily="18" charset="0"/>
              </a:rPr>
              <a:t>　</a:t>
            </a:r>
            <a:r>
              <a:rPr lang="ja-JP" altLang="en-US" sz="4000" dirty="0">
                <a:solidFill>
                  <a:srgbClr val="00B050"/>
                </a:solidFill>
                <a:effectLst>
                  <a:outerShdw blurRad="38100" dist="38100" dir="2700000" algn="tl">
                    <a:srgbClr val="000000">
                      <a:alpha val="43137"/>
                    </a:srgbClr>
                  </a:outerShdw>
                </a:effectLst>
              </a:rPr>
              <a:t>＜</a:t>
            </a:r>
            <a:r>
              <a:rPr lang="ja-JP" altLang="ja-JP" sz="4000" dirty="0">
                <a:solidFill>
                  <a:srgbClr val="00B050"/>
                </a:solidFill>
                <a:effectLst>
                  <a:outerShdw blurRad="38100" dist="38100" dir="2700000" algn="tl">
                    <a:srgbClr val="000000">
                      <a:alpha val="43137"/>
                    </a:srgbClr>
                  </a:outerShdw>
                </a:effectLst>
              </a:rPr>
              <a:t>事例の読み込み</a:t>
            </a:r>
            <a:r>
              <a:rPr lang="ja-JP" altLang="en-US" sz="4000" dirty="0">
                <a:solidFill>
                  <a:srgbClr val="00B050"/>
                </a:solidFill>
                <a:effectLst>
                  <a:outerShdw blurRad="38100" dist="38100" dir="2700000" algn="tl">
                    <a:srgbClr val="000000">
                      <a:alpha val="43137"/>
                    </a:srgbClr>
                  </a:outerShdw>
                </a:effectLst>
              </a:rPr>
              <a:t>＞</a:t>
            </a:r>
            <a:r>
              <a:rPr lang="ja-JP" altLang="ja-JP" sz="4000" dirty="0"/>
              <a:t>　</a:t>
            </a:r>
            <a:endParaRPr lang="en-US" altLang="ja-JP" sz="4000" dirty="0"/>
          </a:p>
          <a:p>
            <a:r>
              <a:rPr lang="ja-JP" altLang="en-US" sz="4000" dirty="0"/>
              <a:t>　　　　　　　　　　</a:t>
            </a:r>
            <a:r>
              <a:rPr lang="ja-JP" altLang="ja-JP" sz="4000" dirty="0">
                <a:solidFill>
                  <a:srgbClr val="FF0000"/>
                </a:solidFill>
              </a:rPr>
              <a:t>テキスト：</a:t>
            </a:r>
            <a:r>
              <a:rPr lang="en-US" altLang="ja-JP" sz="4000" dirty="0">
                <a:solidFill>
                  <a:srgbClr val="FF0000"/>
                </a:solidFill>
              </a:rPr>
              <a:t>P395</a:t>
            </a:r>
            <a:r>
              <a:rPr lang="ja-JP" altLang="ja-JP" sz="4000" dirty="0">
                <a:solidFill>
                  <a:srgbClr val="FF0000"/>
                </a:solidFill>
              </a:rPr>
              <a:t>～</a:t>
            </a:r>
            <a:r>
              <a:rPr lang="en-US" altLang="ja-JP" sz="4000" dirty="0">
                <a:solidFill>
                  <a:srgbClr val="FF0000"/>
                </a:solidFill>
              </a:rPr>
              <a:t>396</a:t>
            </a:r>
            <a:r>
              <a:rPr lang="ja-JP" altLang="ja-JP" sz="4000" dirty="0">
                <a:solidFill>
                  <a:srgbClr val="FF0000"/>
                </a:solidFill>
              </a:rPr>
              <a:t>　</a:t>
            </a:r>
            <a:r>
              <a:rPr lang="ja-JP" altLang="ja-JP" sz="4000" dirty="0"/>
              <a:t>　</a:t>
            </a:r>
          </a:p>
          <a:p>
            <a:r>
              <a:rPr lang="ja-JP" altLang="en-US" sz="4000" dirty="0"/>
              <a:t>　　</a:t>
            </a:r>
            <a:r>
              <a:rPr lang="en-US" altLang="ja-JP" sz="4000" dirty="0"/>
              <a:t>(1)</a:t>
            </a:r>
            <a:r>
              <a:rPr lang="ja-JP" altLang="ja-JP" sz="4000" dirty="0"/>
              <a:t>事例の概要</a:t>
            </a:r>
            <a:endParaRPr lang="en-US" altLang="ja-JP" sz="4000" dirty="0"/>
          </a:p>
          <a:p>
            <a:r>
              <a:rPr lang="ja-JP" altLang="en-US" sz="4000" dirty="0"/>
              <a:t>　　</a:t>
            </a:r>
            <a:r>
              <a:rPr lang="en-US" altLang="ja-JP" sz="4000" dirty="0"/>
              <a:t>(2)</a:t>
            </a:r>
            <a:r>
              <a:rPr lang="ja-JP" altLang="ja-JP" sz="4000" dirty="0"/>
              <a:t>介護支援専門員の事前準備</a:t>
            </a:r>
            <a:endParaRPr lang="ja-JP" altLang="en-US" sz="4000" dirty="0">
              <a:latin typeface="+mn-ea"/>
            </a:endParaRPr>
          </a:p>
        </p:txBody>
      </p:sp>
    </p:spTree>
    <p:extLst>
      <p:ext uri="{BB962C8B-B14F-4D97-AF65-F5344CB8AC3E}">
        <p14:creationId xmlns:p14="http://schemas.microsoft.com/office/powerpoint/2010/main" val="859878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96721"/>
          </a:xfrm>
          <a:solidFill>
            <a:schemeClr val="tx2"/>
          </a:solidFill>
        </p:spPr>
        <p:txBody>
          <a:bodyPr>
            <a:noAutofit/>
          </a:bodyPr>
          <a:lstStyle/>
          <a:p>
            <a:r>
              <a:rPr kumimoji="1" lang="ja-JP" altLang="en-US" sz="4800" b="1" dirty="0">
                <a:solidFill>
                  <a:schemeClr val="bg1"/>
                </a:solidFill>
              </a:rPr>
              <a:t>会議の進め方</a:t>
            </a:r>
          </a:p>
        </p:txBody>
      </p:sp>
      <p:sp>
        <p:nvSpPr>
          <p:cNvPr id="4" name="正方形/長方形 3"/>
          <p:cNvSpPr/>
          <p:nvPr/>
        </p:nvSpPr>
        <p:spPr>
          <a:xfrm>
            <a:off x="179512" y="1178960"/>
            <a:ext cx="8964488" cy="4755148"/>
          </a:xfrm>
          <a:prstGeom prst="rect">
            <a:avLst/>
          </a:prstGeom>
        </p:spPr>
        <p:txBody>
          <a:bodyPr wrap="square">
            <a:spAutoFit/>
          </a:bodyPr>
          <a:lstStyle/>
          <a:p>
            <a:r>
              <a:rPr lang="ja-JP" altLang="en-US" sz="3200" dirty="0"/>
              <a:t>演習シートの</a:t>
            </a:r>
            <a:r>
              <a:rPr lang="ja-JP" altLang="en-US" sz="3200" b="1" u="sng" dirty="0">
                <a:solidFill>
                  <a:srgbClr val="FF0000"/>
                </a:solidFill>
              </a:rPr>
              <a:t>シナリオ</a:t>
            </a:r>
            <a:r>
              <a:rPr lang="ja-JP" altLang="en-US" sz="3200" dirty="0"/>
              <a:t>に沿って、サービス担当者会議の開始からの始めていきます。</a:t>
            </a:r>
            <a:endParaRPr lang="en-US" altLang="ja-JP" sz="3200" dirty="0"/>
          </a:p>
          <a:p>
            <a:endParaRPr lang="ja-JP" altLang="en-US" sz="500" dirty="0"/>
          </a:p>
          <a:p>
            <a:r>
              <a:rPr lang="ja-JP" altLang="en-US" sz="3200" dirty="0"/>
              <a:t>シナリオは、会議の導入部分しか記載してありません。</a:t>
            </a:r>
            <a:r>
              <a:rPr lang="ja-JP" altLang="en-US" sz="3200" dirty="0">
                <a:solidFill>
                  <a:srgbClr val="FF00FF"/>
                </a:solidFill>
                <a:effectLst>
                  <a:outerShdw blurRad="38100" dist="38100" dir="2700000" algn="tl">
                    <a:srgbClr val="000000">
                      <a:alpha val="43137"/>
                    </a:srgbClr>
                  </a:outerShdw>
                </a:effectLst>
              </a:rPr>
              <a:t>以後は、各グループ独自でチームアプローチを意識した会議を進めていきます</a:t>
            </a:r>
            <a:r>
              <a:rPr lang="ja-JP" altLang="en-US" sz="3200" dirty="0"/>
              <a:t>。</a:t>
            </a:r>
            <a:endParaRPr lang="en-US" altLang="ja-JP" sz="3200" dirty="0"/>
          </a:p>
          <a:p>
            <a:endParaRPr lang="en-US" altLang="ja-JP" sz="1000" dirty="0"/>
          </a:p>
          <a:p>
            <a:r>
              <a:rPr lang="ja-JP" altLang="en-US" sz="3600" dirty="0">
                <a:solidFill>
                  <a:srgbClr val="FF00FF"/>
                </a:solidFill>
              </a:rPr>
              <a:t>　　　　　　　　　　　　</a:t>
            </a:r>
            <a:endParaRPr lang="en-US" altLang="ja-JP" sz="3600" dirty="0">
              <a:solidFill>
                <a:srgbClr val="FF00FF"/>
              </a:solidFill>
            </a:endParaRPr>
          </a:p>
          <a:p>
            <a:r>
              <a:rPr lang="ja-JP" altLang="en-US" sz="3600" dirty="0"/>
              <a:t>　</a:t>
            </a:r>
            <a:r>
              <a:rPr lang="ja-JP" altLang="en-US" sz="2800" b="1" dirty="0">
                <a:solidFill>
                  <a:schemeClr val="accent5">
                    <a:lumMod val="50000"/>
                  </a:schemeClr>
                </a:solidFill>
              </a:rPr>
              <a:t>＜ポイント＞</a:t>
            </a:r>
            <a:r>
              <a:rPr lang="ja-JP" altLang="en-US" sz="2800" b="1" dirty="0">
                <a:solidFill>
                  <a:srgbClr val="FF00FF"/>
                </a:solidFill>
              </a:rPr>
              <a:t>　</a:t>
            </a:r>
            <a:r>
              <a:rPr lang="ja-JP" altLang="en-US" sz="2800" b="1" dirty="0">
                <a:solidFill>
                  <a:srgbClr val="0070C0"/>
                </a:solidFill>
                <a:effectLst>
                  <a:outerShdw blurRad="38100" dist="38100" dir="2700000" algn="tl">
                    <a:srgbClr val="000000">
                      <a:alpha val="43137"/>
                    </a:srgbClr>
                  </a:outerShdw>
                </a:effectLst>
              </a:rPr>
              <a:t>居宅サービス計画（２）のニーズ１つ１つ</a:t>
            </a:r>
            <a:endParaRPr lang="en-US" altLang="ja-JP" sz="2800" b="1" dirty="0">
              <a:solidFill>
                <a:srgbClr val="0070C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　　に対し、　目標、援助内容、サービス事業者・本人・家族</a:t>
            </a:r>
            <a:endParaRPr lang="en-US" altLang="ja-JP" sz="2800" b="1" dirty="0">
              <a:solidFill>
                <a:srgbClr val="0070C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　　の役割などを検討し、プランを修正・完成していきます</a:t>
            </a:r>
          </a:p>
        </p:txBody>
      </p:sp>
      <p:sp>
        <p:nvSpPr>
          <p:cNvPr id="5" name="テキスト ボックス 4"/>
          <p:cNvSpPr txBox="1"/>
          <p:nvPr/>
        </p:nvSpPr>
        <p:spPr>
          <a:xfrm>
            <a:off x="539552" y="3861048"/>
            <a:ext cx="3168352" cy="646331"/>
          </a:xfrm>
          <a:prstGeom prst="rect">
            <a:avLst/>
          </a:prstGeom>
          <a:solidFill>
            <a:schemeClr val="accent3">
              <a:lumMod val="40000"/>
              <a:lumOff val="60000"/>
            </a:schemeClr>
          </a:solidFill>
        </p:spPr>
        <p:txBody>
          <a:bodyPr wrap="square" rtlCol="0">
            <a:spAutoFit/>
          </a:bodyPr>
          <a:lstStyle/>
          <a:p>
            <a:r>
              <a:rPr kumimoji="1" lang="ja-JP" altLang="en-US" sz="3600" dirty="0">
                <a:solidFill>
                  <a:srgbClr val="FF0000"/>
                </a:solidFill>
              </a:rPr>
              <a:t>模擬会議：</a:t>
            </a:r>
            <a:r>
              <a:rPr lang="en-US" altLang="ja-JP" sz="3600" b="1" dirty="0">
                <a:solidFill>
                  <a:srgbClr val="FF0000"/>
                </a:solidFill>
                <a:effectLst>
                  <a:outerShdw blurRad="38100" dist="38100" dir="2700000" algn="tl">
                    <a:srgbClr val="000000">
                      <a:alpha val="43137"/>
                    </a:srgbClr>
                  </a:outerShdw>
                </a:effectLst>
              </a:rPr>
              <a:t>15</a:t>
            </a:r>
            <a:r>
              <a:rPr kumimoji="1" lang="ja-JP" altLang="en-US" sz="3600" b="1" dirty="0">
                <a:solidFill>
                  <a:srgbClr val="FF0000"/>
                </a:solidFill>
                <a:effectLst>
                  <a:outerShdw blurRad="38100" dist="38100" dir="2700000" algn="tl">
                    <a:srgbClr val="000000">
                      <a:alpha val="43137"/>
                    </a:srgbClr>
                  </a:outerShdw>
                </a:effectLst>
              </a:rPr>
              <a:t>分</a:t>
            </a:r>
          </a:p>
        </p:txBody>
      </p:sp>
      <p:sp>
        <p:nvSpPr>
          <p:cNvPr id="6" name="正方形/長方形 5"/>
          <p:cNvSpPr/>
          <p:nvPr/>
        </p:nvSpPr>
        <p:spPr>
          <a:xfrm>
            <a:off x="539552" y="5921896"/>
            <a:ext cx="8424936"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t>会議内容の記録を、演習シート「サービス担当者会議の要点」に、全員が記録します。</a:t>
            </a:r>
          </a:p>
        </p:txBody>
      </p:sp>
      <p:sp>
        <p:nvSpPr>
          <p:cNvPr id="7" name="四角形吹き出し 6"/>
          <p:cNvSpPr/>
          <p:nvPr/>
        </p:nvSpPr>
        <p:spPr>
          <a:xfrm>
            <a:off x="3491880" y="722945"/>
            <a:ext cx="3024336" cy="456015"/>
          </a:xfrm>
          <a:prstGeom prst="wedgeRectCallout">
            <a:avLst>
              <a:gd name="adj1" fmla="val -38766"/>
              <a:gd name="adj2" fmla="val 74493"/>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lnSpc>
                <a:spcPts val="2300"/>
              </a:lnSpc>
            </a:pPr>
            <a:r>
              <a:rPr kumimoji="1" lang="ja-JP" altLang="en-US" sz="2400" dirty="0">
                <a:solidFill>
                  <a:srgbClr val="FF0000"/>
                </a:solidFill>
              </a:rPr>
              <a:t>ﾜｰｸｼｰﾄ</a:t>
            </a:r>
            <a:r>
              <a:rPr lang="ja-JP" altLang="en-US" sz="2400" dirty="0">
                <a:solidFill>
                  <a:srgbClr val="FF0000"/>
                </a:solidFill>
              </a:rPr>
              <a:t>　Ｐ９３～９４</a:t>
            </a:r>
            <a:endParaRPr lang="en-US" altLang="ja-JP" sz="2400" dirty="0">
              <a:solidFill>
                <a:srgbClr val="FF0000"/>
              </a:solidFill>
            </a:endParaRPr>
          </a:p>
        </p:txBody>
      </p:sp>
      <p:sp>
        <p:nvSpPr>
          <p:cNvPr id="8" name="メモ 7"/>
          <p:cNvSpPr/>
          <p:nvPr/>
        </p:nvSpPr>
        <p:spPr>
          <a:xfrm>
            <a:off x="6588224" y="6453336"/>
            <a:ext cx="2383979" cy="40466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r>
              <a:rPr lang="ja-JP" altLang="en-US" sz="2400" dirty="0">
                <a:solidFill>
                  <a:srgbClr val="FF0000"/>
                </a:solidFill>
              </a:rPr>
              <a:t>　Ｐ９５</a:t>
            </a:r>
            <a:endParaRPr lang="en-US" altLang="ja-JP" sz="2400" dirty="0">
              <a:solidFill>
                <a:srgbClr val="FF0000"/>
              </a:solidFill>
            </a:endParaRPr>
          </a:p>
        </p:txBody>
      </p:sp>
    </p:spTree>
    <p:extLst>
      <p:ext uri="{BB962C8B-B14F-4D97-AF65-F5344CB8AC3E}">
        <p14:creationId xmlns:p14="http://schemas.microsoft.com/office/powerpoint/2010/main" val="2388808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t>　　</a:t>
            </a:r>
            <a:r>
              <a:rPr lang="ja-JP" altLang="en-US" sz="5400" b="1" dirty="0">
                <a:solidFill>
                  <a:schemeClr val="bg1"/>
                </a:solidFill>
              </a:rPr>
              <a:t>演　習　　⑤</a:t>
            </a:r>
            <a:r>
              <a:rPr lang="ja-JP" altLang="en-US" sz="5400" b="1" dirty="0"/>
              <a:t>　</a:t>
            </a:r>
            <a:endParaRPr lang="ja-JP" altLang="en-US" sz="5400" dirty="0"/>
          </a:p>
        </p:txBody>
      </p:sp>
      <p:sp>
        <p:nvSpPr>
          <p:cNvPr id="43011" name="正方形/長方形 4"/>
          <p:cNvSpPr>
            <a:spLocks noChangeArrowheads="1"/>
          </p:cNvSpPr>
          <p:nvPr/>
        </p:nvSpPr>
        <p:spPr bwMode="auto">
          <a:xfrm>
            <a:off x="1549916" y="2136505"/>
            <a:ext cx="6048375" cy="1446550"/>
          </a:xfrm>
          <a:prstGeom prst="rect">
            <a:avLst/>
          </a:prstGeom>
          <a:noFill/>
          <a:ln w="9525">
            <a:noFill/>
            <a:miter lim="800000"/>
            <a:headEnd/>
            <a:tailEnd/>
          </a:ln>
        </p:spPr>
        <p:txBody>
          <a:bodyPr>
            <a:spAutoFit/>
          </a:bodyPr>
          <a:lstStyle/>
          <a:p>
            <a:endParaRPr lang="en-US" altLang="ja-JP" sz="4400" b="1" dirty="0"/>
          </a:p>
          <a:p>
            <a:endParaRPr lang="ja-JP" altLang="en-US" sz="4400" dirty="0"/>
          </a:p>
        </p:txBody>
      </p:sp>
      <p:sp>
        <p:nvSpPr>
          <p:cNvPr id="5" name="AutoShape 2"/>
          <p:cNvSpPr>
            <a:spLocks noChangeArrowheads="1"/>
          </p:cNvSpPr>
          <p:nvPr/>
        </p:nvSpPr>
        <p:spPr bwMode="auto">
          <a:xfrm>
            <a:off x="989348" y="5123265"/>
            <a:ext cx="7560840" cy="1584176"/>
          </a:xfrm>
          <a:prstGeom prst="roundRect">
            <a:avLst>
              <a:gd name="adj" fmla="val 7356"/>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960" tIns="19800" rIns="30960" bIns="16200" numCol="1" anchor="t" anchorCtr="0" compatLnSpc="1">
            <a:prstTxWarp prst="textNoShape">
              <a:avLst/>
            </a:prstTxWarp>
          </a:bodyPr>
          <a:lstStyle/>
          <a:p>
            <a:pPr marL="247650" indent="-114300" algn="just"/>
            <a:r>
              <a:rPr lang="ja-JP" altLang="ja-JP" sz="2800" dirty="0"/>
              <a:t>【修得目標】</a:t>
            </a:r>
            <a:endParaRPr lang="en-US" altLang="ja-JP" sz="2800" dirty="0"/>
          </a:p>
          <a:p>
            <a:pPr marL="247650" indent="-114300" algn="just"/>
            <a:endParaRPr lang="ja-JP" altLang="ja-JP" sz="800" dirty="0"/>
          </a:p>
          <a:p>
            <a:pPr marL="247650" indent="-114300" algn="just">
              <a:spcAft>
                <a:spcPts val="0"/>
              </a:spcAft>
            </a:pPr>
            <a:r>
              <a:rPr lang="ja-JP" altLang="ja-JP" sz="2800" kern="0" dirty="0">
                <a:solidFill>
                  <a:srgbClr val="CC3399"/>
                </a:solidFill>
                <a:latin typeface="Century" panose="02040604050505020304" pitchFamily="18" charset="0"/>
                <a:ea typeface="ＭＳ ゴシック" panose="020B0609070205080204" pitchFamily="49" charset="-128"/>
                <a:cs typeface="MS-Mincho"/>
              </a:rPr>
              <a:t>⑤事例を基にサービス担当者会議、</a:t>
            </a:r>
            <a:r>
              <a:rPr lang="ja-JP" altLang="ja-JP" sz="2800" u="dotted" kern="0" dirty="0">
                <a:solidFill>
                  <a:srgbClr val="CC3399"/>
                </a:solidFill>
                <a:latin typeface="Century" panose="02040604050505020304" pitchFamily="18" charset="0"/>
                <a:ea typeface="ＭＳ ゴシック" panose="020B0609070205080204" pitchFamily="49" charset="-128"/>
                <a:cs typeface="MS-Mincho"/>
              </a:rPr>
              <a:t>モニタリング</a:t>
            </a:r>
            <a:r>
              <a:rPr lang="ja-JP" altLang="ja-JP" sz="2800" kern="0" dirty="0">
                <a:solidFill>
                  <a:srgbClr val="CC3399"/>
                </a:solidFill>
                <a:latin typeface="Century" panose="02040604050505020304" pitchFamily="18" charset="0"/>
                <a:ea typeface="ＭＳ ゴシック" panose="020B0609070205080204" pitchFamily="49" charset="-128"/>
                <a:cs typeface="MS-Mincho"/>
              </a:rPr>
              <a:t>場面等を模擬的に実施できる</a:t>
            </a:r>
            <a:endPar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ホームベース 6"/>
          <p:cNvSpPr/>
          <p:nvPr/>
        </p:nvSpPr>
        <p:spPr>
          <a:xfrm>
            <a:off x="3379422" y="5229200"/>
            <a:ext cx="2780692" cy="396000"/>
          </a:xfrm>
          <a:prstGeom prst="homePlat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ゴシック" panose="020B0609070205080204" pitchFamily="49" charset="-128"/>
                <a:cs typeface="Times New Roman" panose="02020603050405020304" pitchFamily="18" charset="0"/>
              </a:rPr>
              <a:t>モニタリングの過程</a:t>
            </a:r>
            <a:endParaRPr kumimoji="1" lang="ja-JP" altLang="en-US" dirty="0">
              <a:solidFill>
                <a:srgbClr val="FF0000"/>
              </a:solidFill>
              <a:effectLst>
                <a:outerShdw blurRad="38100" dist="38100" dir="2700000" algn="tl">
                  <a:srgbClr val="000000">
                    <a:alpha val="43137"/>
                  </a:srgbClr>
                </a:outerShdw>
              </a:effectLst>
            </a:endParaRPr>
          </a:p>
        </p:txBody>
      </p:sp>
      <p:sp>
        <p:nvSpPr>
          <p:cNvPr id="3" name="正方形/長方形 2"/>
          <p:cNvSpPr/>
          <p:nvPr/>
        </p:nvSpPr>
        <p:spPr>
          <a:xfrm>
            <a:off x="2137647" y="2217359"/>
            <a:ext cx="5264241" cy="769441"/>
          </a:xfrm>
          <a:prstGeom prst="rect">
            <a:avLst/>
          </a:prstGeom>
        </p:spPr>
        <p:txBody>
          <a:bodyPr wrap="square">
            <a:spAutoFit/>
          </a:bodyPr>
          <a:lstStyle/>
          <a:p>
            <a:r>
              <a:rPr lang="ja-JP" altLang="ja-JP" sz="4400" b="1" dirty="0">
                <a:solidFill>
                  <a:srgbClr val="2E74B5"/>
                </a:solidFill>
                <a:ea typeface="ＭＳ ゴシック" panose="020B0609070205080204" pitchFamily="49" charset="-128"/>
                <a:cs typeface="Times New Roman" panose="02020603050405020304" pitchFamily="18" charset="0"/>
              </a:rPr>
              <a:t>モニタリング</a:t>
            </a:r>
            <a:r>
              <a:rPr lang="ja-JP" altLang="ja-JP" sz="4400" b="1" dirty="0">
                <a:solidFill>
                  <a:srgbClr val="5B9BD5"/>
                </a:solidFill>
                <a:ea typeface="ＭＳ ゴシック" panose="020B0609070205080204" pitchFamily="49" charset="-128"/>
                <a:cs typeface="Times New Roman" panose="02020603050405020304" pitchFamily="18" charset="0"/>
              </a:rPr>
              <a:t>演習</a:t>
            </a:r>
            <a:endParaRPr lang="ja-JP" altLang="en-US" sz="4400" dirty="0"/>
          </a:p>
        </p:txBody>
      </p:sp>
      <p:sp>
        <p:nvSpPr>
          <p:cNvPr id="4" name="正方形/長方形 3"/>
          <p:cNvSpPr/>
          <p:nvPr/>
        </p:nvSpPr>
        <p:spPr>
          <a:xfrm>
            <a:off x="1638545" y="3142015"/>
            <a:ext cx="6262444" cy="1384995"/>
          </a:xfrm>
          <a:prstGeom prst="rect">
            <a:avLst/>
          </a:prstGeom>
        </p:spPr>
        <p:txBody>
          <a:bodyPr wrap="square">
            <a:spAutoFit/>
          </a:bodyPr>
          <a:lstStyle/>
          <a:p>
            <a:r>
              <a:rPr lang="ja-JP" altLang="en-US" sz="2800" dirty="0"/>
              <a:t>モニタリングの面接に望むにあたって、事前にサービス提供事業所から収集すべき情報を整理する</a:t>
            </a:r>
          </a:p>
        </p:txBody>
      </p:sp>
    </p:spTree>
    <p:extLst>
      <p:ext uri="{BB962C8B-B14F-4D97-AF65-F5344CB8AC3E}">
        <p14:creationId xmlns:p14="http://schemas.microsoft.com/office/powerpoint/2010/main" val="1618712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62</a:t>
            </a:fld>
            <a:endParaRPr kumimoji="1" lang="ja-JP" altLang="en-US"/>
          </a:p>
        </p:txBody>
      </p:sp>
      <p:sp>
        <p:nvSpPr>
          <p:cNvPr id="3" name="正方形/長方形 2"/>
          <p:cNvSpPr/>
          <p:nvPr/>
        </p:nvSpPr>
        <p:spPr>
          <a:xfrm>
            <a:off x="0" y="-1"/>
            <a:ext cx="9144000" cy="646331"/>
          </a:xfrm>
          <a:prstGeom prst="rect">
            <a:avLst/>
          </a:prstGeom>
          <a:solidFill>
            <a:schemeClr val="bg2">
              <a:lumMod val="90000"/>
            </a:schemeClr>
          </a:solidFill>
          <a:ln>
            <a:solidFill>
              <a:schemeClr val="bg1"/>
            </a:solidFill>
          </a:ln>
        </p:spPr>
        <p:txBody>
          <a:bodyPr wrap="square">
            <a:spAutoFit/>
          </a:bodyPr>
          <a:lstStyle/>
          <a:p>
            <a:pPr algn="just">
              <a:spcAft>
                <a:spcPts val="0"/>
              </a:spcAft>
            </a:pPr>
            <a:r>
              <a:rPr lang="ja-JP" altLang="ja-JP" sz="3600" b="1" kern="100" dirty="0">
                <a:solidFill>
                  <a:srgbClr val="2E74B5"/>
                </a:solidFill>
                <a:latin typeface="Century" panose="02040604050505020304" pitchFamily="18" charset="0"/>
                <a:ea typeface="ＭＳ ゴシック" panose="020B0609070205080204" pitchFamily="49" charset="-128"/>
                <a:cs typeface="Times New Roman" panose="02020603050405020304" pitchFamily="18" charset="0"/>
              </a:rPr>
              <a:t>＜演習⑤＞　モニタリング</a:t>
            </a:r>
            <a:r>
              <a:rPr lang="ja-JP" altLang="ja-JP" sz="3600" b="1" kern="100" dirty="0">
                <a:solidFill>
                  <a:srgbClr val="5B9BD5"/>
                </a:solidFill>
                <a:latin typeface="Century" panose="02040604050505020304" pitchFamily="18" charset="0"/>
                <a:ea typeface="ＭＳ ゴシック" panose="020B0609070205080204" pitchFamily="49" charset="-128"/>
                <a:cs typeface="Times New Roman" panose="02020603050405020304" pitchFamily="18" charset="0"/>
              </a:rPr>
              <a:t>演習</a:t>
            </a:r>
            <a:endPar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p:cNvSpPr txBox="1"/>
          <p:nvPr/>
        </p:nvSpPr>
        <p:spPr>
          <a:xfrm>
            <a:off x="539552" y="1196752"/>
            <a:ext cx="8289579" cy="5416868"/>
          </a:xfrm>
          <a:prstGeom prst="rect">
            <a:avLst/>
          </a:prstGeom>
          <a:noFill/>
        </p:spPr>
        <p:txBody>
          <a:bodyPr wrap="square" rtlCol="0">
            <a:spAutoFit/>
          </a:bodyPr>
          <a:lstStyle/>
          <a:p>
            <a:pPr marL="176213" indent="-176213"/>
            <a:r>
              <a:rPr lang="ja-JP" altLang="en-US" sz="3600" dirty="0"/>
              <a:t>○　</a:t>
            </a:r>
            <a:r>
              <a:rPr lang="en-US" altLang="ja-JP" sz="3600" dirty="0"/>
              <a:t>E</a:t>
            </a:r>
            <a:r>
              <a:rPr lang="ja-JP" altLang="en-US" sz="3600" dirty="0" err="1"/>
              <a:t>さんの</a:t>
            </a:r>
            <a:r>
              <a:rPr lang="ja-JP" altLang="en-US" sz="3600" dirty="0"/>
              <a:t>居宅を訪問し、モニタリングの面接をする場合、</a:t>
            </a:r>
            <a:r>
              <a:rPr lang="ja-JP" altLang="en-US" sz="3600" dirty="0">
                <a:solidFill>
                  <a:srgbClr val="FF0000"/>
                </a:solidFill>
              </a:rPr>
              <a:t>事前にサービス提供事業者から収集しておいた方がよいと思われる情報項目</a:t>
            </a:r>
            <a:r>
              <a:rPr lang="ja-JP" altLang="en-US" sz="3600" dirty="0"/>
              <a:t>について、必要な内容をあげてみてください。</a:t>
            </a:r>
            <a:endParaRPr lang="en-US" altLang="ja-JP" sz="3600" dirty="0"/>
          </a:p>
          <a:p>
            <a:pPr marL="176213" indent="-176213"/>
            <a:endParaRPr lang="en-US" altLang="ja-JP" sz="1200" dirty="0"/>
          </a:p>
          <a:p>
            <a:pPr marL="176213" indent="-176213"/>
            <a:r>
              <a:rPr lang="ja-JP" altLang="en-US" sz="3600" dirty="0"/>
              <a:t>○　併せて、その情報を必要とする理由も考えてください。</a:t>
            </a:r>
            <a:endParaRPr lang="en-US" altLang="ja-JP" sz="3600" dirty="0"/>
          </a:p>
          <a:p>
            <a:pPr marL="176213" indent="-176213"/>
            <a:endParaRPr lang="en-US" altLang="ja-JP" sz="1000" dirty="0"/>
          </a:p>
          <a:p>
            <a:pPr marL="176213" indent="-176213"/>
            <a:r>
              <a:rPr lang="ja-JP" altLang="en-US" sz="3600" dirty="0">
                <a:solidFill>
                  <a:schemeClr val="tx2">
                    <a:lumMod val="60000"/>
                    <a:lumOff val="40000"/>
                  </a:schemeClr>
                </a:solidFill>
              </a:rPr>
              <a:t>　</a:t>
            </a:r>
            <a:r>
              <a:rPr lang="ja-JP" altLang="en-US" sz="3600" dirty="0">
                <a:solidFill>
                  <a:srgbClr val="FF00FF"/>
                </a:solidFill>
              </a:rPr>
              <a:t>■個人ワーク　</a:t>
            </a:r>
            <a:r>
              <a:rPr lang="en-US" altLang="ja-JP" sz="3600" dirty="0">
                <a:solidFill>
                  <a:srgbClr val="FF00FF"/>
                </a:solidFill>
              </a:rPr>
              <a:t>5</a:t>
            </a:r>
            <a:r>
              <a:rPr lang="ja-JP" altLang="en-US" sz="3600" dirty="0">
                <a:solidFill>
                  <a:srgbClr val="FF00FF"/>
                </a:solidFill>
              </a:rPr>
              <a:t>分</a:t>
            </a:r>
            <a:endParaRPr lang="en-US" altLang="ja-JP" sz="3600" dirty="0">
              <a:solidFill>
                <a:srgbClr val="FF00FF"/>
              </a:solidFill>
            </a:endParaRPr>
          </a:p>
          <a:p>
            <a:pPr marL="176213" indent="-176213"/>
            <a:r>
              <a:rPr lang="ja-JP" altLang="en-US" sz="3600" dirty="0">
                <a:solidFill>
                  <a:srgbClr val="FF00FF"/>
                </a:solidFill>
              </a:rPr>
              <a:t>　■グループワーク　６分</a:t>
            </a:r>
            <a:endParaRPr lang="en-US" altLang="ja-JP" sz="3600" dirty="0">
              <a:solidFill>
                <a:srgbClr val="FF00FF"/>
              </a:solidFill>
            </a:endParaRPr>
          </a:p>
        </p:txBody>
      </p:sp>
      <p:sp>
        <p:nvSpPr>
          <p:cNvPr id="6" name="メモ 5"/>
          <p:cNvSpPr/>
          <p:nvPr/>
        </p:nvSpPr>
        <p:spPr>
          <a:xfrm>
            <a:off x="7812360" y="16779"/>
            <a:ext cx="1331640" cy="76411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Ｐ９６</a:t>
            </a:r>
            <a:endParaRPr lang="en-US" altLang="ja-JP" sz="2400" dirty="0">
              <a:solidFill>
                <a:srgbClr val="FF0000"/>
              </a:solidFill>
            </a:endParaRPr>
          </a:p>
        </p:txBody>
      </p:sp>
    </p:spTree>
    <p:extLst>
      <p:ext uri="{BB962C8B-B14F-4D97-AF65-F5344CB8AC3E}">
        <p14:creationId xmlns:p14="http://schemas.microsoft.com/office/powerpoint/2010/main" val="3124680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68978" y="648677"/>
            <a:ext cx="5929313" cy="923925"/>
          </a:xfrm>
          <a:prstGeom prst="rect">
            <a:avLst/>
          </a:prstGeom>
          <a:solidFill>
            <a:schemeClr val="tx2">
              <a:lumMod val="75000"/>
            </a:schemeClr>
          </a:solidFill>
        </p:spPr>
        <p:txBody>
          <a:bodyPr>
            <a:spAutoFit/>
          </a:bodyPr>
          <a:lstStyle/>
          <a:p>
            <a:pPr eaLnBrk="1" hangingPunct="1">
              <a:defRPr/>
            </a:pPr>
            <a:r>
              <a:rPr lang="ja-JP" altLang="en-US" sz="5400" dirty="0"/>
              <a:t>　　</a:t>
            </a:r>
            <a:r>
              <a:rPr lang="ja-JP" altLang="en-US" sz="5400" b="1" dirty="0">
                <a:solidFill>
                  <a:schemeClr val="bg1"/>
                </a:solidFill>
              </a:rPr>
              <a:t>演　習　　⑥</a:t>
            </a:r>
            <a:r>
              <a:rPr lang="ja-JP" altLang="en-US" sz="5400" b="1" dirty="0"/>
              <a:t>　</a:t>
            </a:r>
            <a:endParaRPr lang="ja-JP" altLang="en-US" sz="5400" dirty="0"/>
          </a:p>
        </p:txBody>
      </p:sp>
      <p:sp>
        <p:nvSpPr>
          <p:cNvPr id="43011" name="正方形/長方形 4"/>
          <p:cNvSpPr>
            <a:spLocks noChangeArrowheads="1"/>
          </p:cNvSpPr>
          <p:nvPr/>
        </p:nvSpPr>
        <p:spPr bwMode="auto">
          <a:xfrm>
            <a:off x="1549916" y="2136505"/>
            <a:ext cx="6048375" cy="1446550"/>
          </a:xfrm>
          <a:prstGeom prst="rect">
            <a:avLst/>
          </a:prstGeom>
          <a:noFill/>
          <a:ln w="9525">
            <a:noFill/>
            <a:miter lim="800000"/>
            <a:headEnd/>
            <a:tailEnd/>
          </a:ln>
        </p:spPr>
        <p:txBody>
          <a:bodyPr>
            <a:spAutoFit/>
          </a:bodyPr>
          <a:lstStyle/>
          <a:p>
            <a:endParaRPr lang="en-US" altLang="ja-JP" sz="4400" b="1" dirty="0"/>
          </a:p>
          <a:p>
            <a:endParaRPr lang="ja-JP" altLang="en-US" sz="4400" dirty="0"/>
          </a:p>
        </p:txBody>
      </p:sp>
      <p:sp>
        <p:nvSpPr>
          <p:cNvPr id="5" name="AutoShape 2"/>
          <p:cNvSpPr>
            <a:spLocks noChangeArrowheads="1"/>
          </p:cNvSpPr>
          <p:nvPr/>
        </p:nvSpPr>
        <p:spPr bwMode="auto">
          <a:xfrm>
            <a:off x="289627" y="4146958"/>
            <a:ext cx="8568951" cy="2450393"/>
          </a:xfrm>
          <a:prstGeom prst="roundRect">
            <a:avLst>
              <a:gd name="adj" fmla="val 7356"/>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960" tIns="19800" rIns="30960" bIns="16200" numCol="1" anchor="t" anchorCtr="0" compatLnSpc="1">
            <a:prstTxWarp prst="textNoShape">
              <a:avLst/>
            </a:prstTxWarp>
          </a:bodyPr>
          <a:lstStyle/>
          <a:p>
            <a:pPr marL="247650" indent="-114300" algn="just"/>
            <a:r>
              <a:rPr lang="ja-JP" altLang="ja-JP" sz="2800" dirty="0"/>
              <a:t>【修得目標】</a:t>
            </a:r>
            <a:endParaRPr lang="en-US" altLang="ja-JP" sz="2800" dirty="0"/>
          </a:p>
          <a:p>
            <a:pPr marL="247650" indent="-114300" algn="just">
              <a:spcAft>
                <a:spcPts val="0"/>
              </a:spcAft>
            </a:pPr>
            <a:r>
              <a:rPr lang="ja-JP" altLang="ja-JP" sz="2800" kern="0" dirty="0">
                <a:solidFill>
                  <a:srgbClr val="CC3399"/>
                </a:solidFill>
                <a:latin typeface="Century" panose="02040604050505020304" pitchFamily="18" charset="0"/>
                <a:ea typeface="ＭＳ ゴシック" panose="020B0609070205080204" pitchFamily="49" charset="-128"/>
                <a:cs typeface="MS-Mincho"/>
              </a:rPr>
              <a:t>②ケアマネジメントプロセスごとの課題について</a:t>
            </a:r>
            <a:endParaRPr lang="en-US" altLang="ja-JP" sz="2800" kern="0" dirty="0">
              <a:solidFill>
                <a:srgbClr val="CC3399"/>
              </a:solidFill>
              <a:latin typeface="Century" panose="02040604050505020304" pitchFamily="18" charset="0"/>
              <a:ea typeface="ＭＳ ゴシック" panose="020B0609070205080204" pitchFamily="49" charset="-128"/>
              <a:cs typeface="MS-Mincho"/>
            </a:endParaRPr>
          </a:p>
          <a:p>
            <a:pPr marL="247650" indent="-114300" algn="just">
              <a:spcAft>
                <a:spcPts val="0"/>
              </a:spcAft>
            </a:pPr>
            <a:r>
              <a:rPr lang="ja-JP" altLang="en-US" sz="2800" kern="0" dirty="0">
                <a:solidFill>
                  <a:srgbClr val="CC3399"/>
                </a:solidFill>
                <a:latin typeface="Century" panose="02040604050505020304" pitchFamily="18" charset="0"/>
                <a:ea typeface="ＭＳ ゴシック" panose="020B0609070205080204" pitchFamily="49" charset="-128"/>
                <a:cs typeface="MS-Mincho"/>
              </a:rPr>
              <a:t>　</a:t>
            </a:r>
            <a:r>
              <a:rPr lang="ja-JP" altLang="ja-JP" sz="2800" kern="0" dirty="0">
                <a:solidFill>
                  <a:srgbClr val="CC3399"/>
                </a:solidFill>
                <a:latin typeface="Century" panose="02040604050505020304" pitchFamily="18" charset="0"/>
                <a:ea typeface="ＭＳ ゴシック" panose="020B0609070205080204" pitchFamily="49" charset="-128"/>
                <a:cs typeface="MS-Mincho"/>
              </a:rPr>
              <a:t>説明できる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247650" indent="-114300" algn="just">
              <a:spcAft>
                <a:spcPts val="0"/>
              </a:spcAft>
            </a:pPr>
            <a:r>
              <a:rPr lang="ja-JP" altLang="ja-JP" sz="2800" kern="0" dirty="0">
                <a:solidFill>
                  <a:srgbClr val="CC3399"/>
                </a:solidFill>
                <a:latin typeface="Century" panose="02040604050505020304" pitchFamily="18" charset="0"/>
                <a:ea typeface="ＭＳ ゴシック" panose="020B0609070205080204" pitchFamily="49" charset="-128"/>
                <a:cs typeface="MS-Mincho"/>
              </a:rPr>
              <a:t>③講評を受け、今後の自己課題の設定を実施できる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247650" indent="-114300" algn="just">
              <a:spcAft>
                <a:spcPts val="0"/>
              </a:spcAft>
            </a:pPr>
            <a:r>
              <a:rPr lang="ja-JP" altLang="ja-JP" sz="2800" kern="0" dirty="0">
                <a:solidFill>
                  <a:srgbClr val="CC3399"/>
                </a:solidFill>
                <a:latin typeface="Century" panose="02040604050505020304" pitchFamily="18" charset="0"/>
                <a:ea typeface="ＭＳ ゴシック" panose="020B0609070205080204" pitchFamily="49" charset="-128"/>
                <a:cs typeface="MS-Mincho"/>
              </a:rPr>
              <a:t>④自己の課題に応じた解決策について説明できる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247650" indent="-114300" algn="just"/>
            <a:endParaRPr lang="ja-JP" altLang="ja-JP" sz="2800" dirty="0"/>
          </a:p>
        </p:txBody>
      </p:sp>
      <p:sp>
        <p:nvSpPr>
          <p:cNvPr id="6" name="正方形/長方形 5"/>
          <p:cNvSpPr/>
          <p:nvPr/>
        </p:nvSpPr>
        <p:spPr>
          <a:xfrm>
            <a:off x="1897291" y="1859508"/>
            <a:ext cx="5277407" cy="769441"/>
          </a:xfrm>
          <a:prstGeom prst="rect">
            <a:avLst/>
          </a:prstGeom>
        </p:spPr>
        <p:txBody>
          <a:bodyPr wrap="none">
            <a:spAutoFit/>
          </a:bodyPr>
          <a:lstStyle/>
          <a:p>
            <a:r>
              <a:rPr lang="ja-JP" altLang="ja-JP" sz="4400" b="1" dirty="0">
                <a:solidFill>
                  <a:srgbClr val="2E74B5"/>
                </a:solidFill>
                <a:ea typeface="ＭＳ ゴシック" panose="020B0609070205080204" pitchFamily="49" charset="-128"/>
                <a:cs typeface="Times New Roman" panose="02020603050405020304" pitchFamily="18" charset="0"/>
              </a:rPr>
              <a:t>総合演習の振り返り</a:t>
            </a:r>
            <a:endParaRPr lang="ja-JP" altLang="en-US" sz="4400" dirty="0"/>
          </a:p>
        </p:txBody>
      </p:sp>
      <p:sp>
        <p:nvSpPr>
          <p:cNvPr id="8" name="正方形/長方形 7"/>
          <p:cNvSpPr/>
          <p:nvPr/>
        </p:nvSpPr>
        <p:spPr>
          <a:xfrm>
            <a:off x="2005342" y="2841599"/>
            <a:ext cx="5256584" cy="954107"/>
          </a:xfrm>
          <a:prstGeom prst="rect">
            <a:avLst/>
          </a:prstGeom>
        </p:spPr>
        <p:txBody>
          <a:bodyPr wrap="square">
            <a:spAutoFit/>
          </a:bodyPr>
          <a:lstStyle/>
          <a:p>
            <a:pPr algn="ctr"/>
            <a:r>
              <a:rPr lang="ja-JP" altLang="en-US" sz="2800" dirty="0"/>
              <a:t>学習課題を明確にし、</a:t>
            </a:r>
            <a:endParaRPr lang="en-US" altLang="ja-JP" sz="2800" dirty="0"/>
          </a:p>
          <a:p>
            <a:pPr algn="ctr"/>
            <a:r>
              <a:rPr lang="ja-JP" altLang="en-US" sz="2800" dirty="0"/>
              <a:t>自己研鑽の動機付けを行う</a:t>
            </a:r>
          </a:p>
        </p:txBody>
      </p:sp>
    </p:spTree>
    <p:extLst>
      <p:ext uri="{BB962C8B-B14F-4D97-AF65-F5344CB8AC3E}">
        <p14:creationId xmlns:p14="http://schemas.microsoft.com/office/powerpoint/2010/main" val="2522967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32656"/>
            <a:ext cx="9036496" cy="5786199"/>
          </a:xfrm>
          <a:prstGeom prst="rect">
            <a:avLst/>
          </a:prstGeom>
        </p:spPr>
        <p:txBody>
          <a:bodyPr wrap="square">
            <a:spAutoFit/>
          </a:bodyPr>
          <a:lstStyle/>
          <a:p>
            <a:pPr marL="382270" indent="-382270" algn="just"/>
            <a:r>
              <a:rPr lang="ja-JP" altLang="ja-JP" sz="4000" b="1" kern="100" dirty="0">
                <a:solidFill>
                  <a:srgbClr val="2E74B5"/>
                </a:solidFill>
                <a:latin typeface="Century" panose="02040604050505020304" pitchFamily="18" charset="0"/>
                <a:ea typeface="ＭＳ ゴシック" panose="020B0609070205080204" pitchFamily="49" charset="-128"/>
                <a:cs typeface="Times New Roman" panose="02020603050405020304" pitchFamily="18" charset="0"/>
              </a:rPr>
              <a:t>＜演習⑥＞</a:t>
            </a:r>
            <a:r>
              <a:rPr lang="ja-JP" altLang="en-US" sz="4000" b="1" kern="100" dirty="0">
                <a:solidFill>
                  <a:srgbClr val="2E74B5"/>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4000" b="1" kern="100" dirty="0">
                <a:solidFill>
                  <a:srgbClr val="538135"/>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学習課題</a:t>
            </a:r>
            <a:r>
              <a:rPr lang="ja-JP" altLang="en-US" sz="4000" b="1" kern="100" dirty="0">
                <a:solidFill>
                  <a:srgbClr val="538135"/>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を整理</a:t>
            </a:r>
            <a:endParaRPr lang="en-US" altLang="ja-JP" sz="4000" b="1" kern="100" dirty="0">
              <a:solidFill>
                <a:srgbClr val="2E74B5"/>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spcAft>
                <a:spcPts val="0"/>
              </a:spcAft>
            </a:pPr>
            <a:endParaRPr lang="en-US" altLang="ja-JP" sz="1000" b="1" kern="100" dirty="0">
              <a:solidFill>
                <a:srgbClr val="2E74B5"/>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spcAft>
                <a:spcPts val="0"/>
              </a:spcAft>
            </a:pPr>
            <a:r>
              <a:rPr lang="ja-JP" altLang="en-US" sz="3200" b="1" kern="100" dirty="0">
                <a:solidFill>
                  <a:srgbClr val="2E74B5"/>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3200" b="1" kern="100" dirty="0">
                <a:solidFill>
                  <a:schemeClr val="bg2">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これまでの演習を振り返って、ケアマネジメトプロセスの理解について不足しているものがないかの課題を整理</a:t>
            </a:r>
            <a:endParaRPr lang="en-US" altLang="ja-JP" sz="3200" b="1" kern="100" dirty="0">
              <a:solidFill>
                <a:schemeClr val="bg2">
                  <a:lumMod val="50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spcAft>
                <a:spcPts val="0"/>
              </a:spcAft>
            </a:pPr>
            <a:endParaRPr lang="en-US" altLang="ja-JP" sz="3200" b="1" kern="100" dirty="0">
              <a:solidFill>
                <a:schemeClr val="tx1">
                  <a:lumMod val="95000"/>
                  <a:lumOff val="5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spcAft>
                <a:spcPts val="0"/>
              </a:spcAft>
            </a:pPr>
            <a:r>
              <a:rPr lang="ja-JP" altLang="en-US" sz="3200" b="1" kern="100" dirty="0">
                <a:solidFill>
                  <a:schemeClr val="tx1">
                    <a:lumMod val="95000"/>
                    <a:lumOff val="5000"/>
                  </a:schemeClr>
                </a:solidFill>
                <a:latin typeface="Century" panose="02040604050505020304" pitchFamily="18" charset="0"/>
                <a:ea typeface="ＭＳ ゴシック" panose="020B0609070205080204" pitchFamily="49" charset="-128"/>
                <a:cs typeface="Times New Roman" panose="02020603050405020304" pitchFamily="18" charset="0"/>
              </a:rPr>
              <a:t>　①総合演習の振り返り</a:t>
            </a:r>
            <a:r>
              <a:rPr lang="ja-JP" altLang="en-US"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（個人ワーク：</a:t>
            </a:r>
            <a:r>
              <a:rPr lang="en-US" altLang="ja-JP"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10</a:t>
            </a:r>
            <a:r>
              <a:rPr lang="ja-JP" altLang="en-US"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分）</a:t>
            </a:r>
            <a:endParaRPr lang="en-US" altLang="ja-JP"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spcAft>
                <a:spcPts val="0"/>
              </a:spcAft>
            </a:pPr>
            <a:r>
              <a:rPr lang="ja-JP" altLang="en-US" sz="3200" b="1" kern="100" dirty="0">
                <a:solidFill>
                  <a:schemeClr val="tx1">
                    <a:lumMod val="95000"/>
                    <a:lumOff val="5000"/>
                  </a:schemeClr>
                </a:solidFill>
                <a:latin typeface="Century" panose="02040604050505020304" pitchFamily="18" charset="0"/>
                <a:ea typeface="ＭＳ ゴシック" panose="020B0609070205080204" pitchFamily="49" charset="-128"/>
                <a:cs typeface="Times New Roman" panose="02020603050405020304" pitchFamily="18" charset="0"/>
              </a:rPr>
              <a:t>　　</a:t>
            </a:r>
            <a:endParaRPr lang="en-US" altLang="ja-JP" sz="28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r>
              <a:rPr lang="ja-JP" altLang="en-US" sz="3200" b="1" kern="100" dirty="0">
                <a:solidFill>
                  <a:schemeClr val="tx1">
                    <a:lumMod val="95000"/>
                    <a:lumOff val="5000"/>
                  </a:schemeClr>
                </a:solidFill>
                <a:latin typeface="Century" panose="02040604050505020304" pitchFamily="18" charset="0"/>
                <a:ea typeface="ＭＳ ゴシック" panose="020B0609070205080204" pitchFamily="49" charset="-128"/>
                <a:cs typeface="Times New Roman" panose="02020603050405020304" pitchFamily="18" charset="0"/>
              </a:rPr>
              <a:t>　②課題の発表　</a:t>
            </a:r>
            <a:r>
              <a:rPr lang="ja-JP" altLang="en-US"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15</a:t>
            </a:r>
            <a:r>
              <a:rPr lang="ja-JP" altLang="en-US"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分　</a:t>
            </a:r>
            <a:r>
              <a:rPr lang="ja-JP" altLang="ja-JP" sz="3200" dirty="0"/>
              <a:t>１人</a:t>
            </a:r>
            <a:r>
              <a:rPr lang="en-US" altLang="ja-JP" sz="3200" b="1" u="sng" dirty="0"/>
              <a:t>2.5</a:t>
            </a:r>
            <a:r>
              <a:rPr lang="ja-JP" altLang="ja-JP" sz="3200" u="sng" dirty="0"/>
              <a:t>分</a:t>
            </a:r>
            <a:r>
              <a:rPr lang="ja-JP" altLang="ja-JP" sz="3200" dirty="0"/>
              <a:t>×</a:t>
            </a:r>
            <a:r>
              <a:rPr lang="en-US" altLang="ja-JP" sz="3200" dirty="0"/>
              <a:t>6</a:t>
            </a:r>
            <a:r>
              <a:rPr lang="ja-JP" altLang="ja-JP" sz="3200" dirty="0"/>
              <a:t>人</a:t>
            </a:r>
            <a:r>
              <a:rPr lang="ja-JP" altLang="en-US"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spcAft>
                <a:spcPts val="0"/>
              </a:spcAft>
            </a:pPr>
            <a:endParaRPr lang="en-US" altLang="ja-JP" sz="3200" b="1" kern="100" dirty="0">
              <a:solidFill>
                <a:schemeClr val="tx1">
                  <a:lumMod val="95000"/>
                  <a:lumOff val="5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r>
              <a:rPr lang="ja-JP" altLang="en-US" sz="3200" b="1" kern="100" dirty="0">
                <a:solidFill>
                  <a:schemeClr val="tx1">
                    <a:lumMod val="95000"/>
                    <a:lumOff val="5000"/>
                  </a:schemeClr>
                </a:solidFill>
                <a:latin typeface="Century" panose="02040604050505020304" pitchFamily="18" charset="0"/>
                <a:ea typeface="ＭＳ ゴシック" panose="020B0609070205080204" pitchFamily="49" charset="-128"/>
                <a:cs typeface="Times New Roman" panose="02020603050405020304" pitchFamily="18" charset="0"/>
              </a:rPr>
              <a:t>　③挙げられた課題への取組策を検討</a:t>
            </a:r>
            <a:endParaRPr lang="en-US" altLang="ja-JP" sz="3200" b="1" kern="100" dirty="0">
              <a:solidFill>
                <a:schemeClr val="tx1">
                  <a:lumMod val="95000"/>
                  <a:lumOff val="5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r>
              <a:rPr lang="ja-JP" altLang="en-US" sz="3200" b="1" kern="100" dirty="0">
                <a:solidFill>
                  <a:schemeClr val="tx1">
                    <a:lumMod val="95000"/>
                    <a:lumOff val="5000"/>
                  </a:schemeClr>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（ＧＷ：</a:t>
            </a:r>
            <a:r>
              <a:rPr lang="en-US" altLang="ja-JP"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1</a:t>
            </a:r>
            <a:r>
              <a:rPr lang="ja-JP" altLang="en-US"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０分）</a:t>
            </a:r>
            <a:endParaRPr lang="en-US" altLang="ja-JP" sz="32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5" name="メモ 4"/>
          <p:cNvSpPr/>
          <p:nvPr/>
        </p:nvSpPr>
        <p:spPr>
          <a:xfrm>
            <a:off x="7812360" y="167064"/>
            <a:ext cx="1331640" cy="76411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dirty="0">
                <a:solidFill>
                  <a:srgbClr val="FF0000"/>
                </a:solidFill>
              </a:rPr>
              <a:t>ﾜｰｸｼｰﾄ</a:t>
            </a:r>
            <a:endParaRPr kumimoji="1" lang="en-US" altLang="ja-JP" sz="2400" dirty="0">
              <a:solidFill>
                <a:srgbClr val="FF0000"/>
              </a:solidFill>
            </a:endParaRPr>
          </a:p>
          <a:p>
            <a:pPr algn="ctr"/>
            <a:r>
              <a:rPr lang="ja-JP" altLang="en-US" sz="2400" dirty="0">
                <a:solidFill>
                  <a:srgbClr val="FF0000"/>
                </a:solidFill>
              </a:rPr>
              <a:t>Ｐ９７</a:t>
            </a:r>
            <a:endParaRPr lang="en-US" altLang="ja-JP" sz="2400" dirty="0">
              <a:solidFill>
                <a:srgbClr val="FF0000"/>
              </a:solidFill>
            </a:endParaRPr>
          </a:p>
        </p:txBody>
      </p:sp>
    </p:spTree>
    <p:extLst>
      <p:ext uri="{BB962C8B-B14F-4D97-AF65-F5344CB8AC3E}">
        <p14:creationId xmlns:p14="http://schemas.microsoft.com/office/powerpoint/2010/main" val="499432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65</a:t>
            </a:fld>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27539596"/>
              </p:ext>
            </p:extLst>
          </p:nvPr>
        </p:nvGraphicFramePr>
        <p:xfrm>
          <a:off x="251520" y="188640"/>
          <a:ext cx="8712967" cy="6768752"/>
        </p:xfrm>
        <a:graphic>
          <a:graphicData uri="http://schemas.openxmlformats.org/presentationml/2006/ole">
            <mc:AlternateContent xmlns:mc="http://schemas.openxmlformats.org/markup-compatibility/2006">
              <mc:Choice xmlns:v="urn:schemas-microsoft-com:vml" Requires="v">
                <p:oleObj name="Document" r:id="rId2" imgW="6381167" imgH="4518422" progId="Word.Document.12">
                  <p:embed/>
                </p:oleObj>
              </mc:Choice>
              <mc:Fallback>
                <p:oleObj name="Document" r:id="rId2" imgW="6381167" imgH="4518422" progId="Word.Document.12">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712967" cy="6768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6789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3256" y="1223111"/>
            <a:ext cx="8229600" cy="1143000"/>
          </a:xfrm>
        </p:spPr>
        <p:txBody>
          <a:bodyPr/>
          <a:lstStyle/>
          <a:p>
            <a:pPr algn="ctr"/>
            <a:r>
              <a:rPr kumimoji="1" lang="ja-JP" altLang="en-US" dirty="0"/>
              <a:t>研修記録シートの記入</a:t>
            </a:r>
          </a:p>
        </p:txBody>
      </p:sp>
      <p:sp>
        <p:nvSpPr>
          <p:cNvPr id="3" name="コンテンツ プレースホルダー 2"/>
          <p:cNvSpPr>
            <a:spLocks noGrp="1"/>
          </p:cNvSpPr>
          <p:nvPr>
            <p:ph idx="1"/>
          </p:nvPr>
        </p:nvSpPr>
        <p:spPr>
          <a:xfrm>
            <a:off x="457200" y="2636912"/>
            <a:ext cx="8229600" cy="2332856"/>
          </a:xfrm>
        </p:spPr>
        <p:txBody>
          <a:bodyPr/>
          <a:lstStyle/>
          <a:p>
            <a:pPr marL="0" indent="0" algn="ctr">
              <a:buNone/>
            </a:pPr>
            <a:endParaRPr lang="en-US" altLang="ja-JP" dirty="0"/>
          </a:p>
          <a:p>
            <a:pPr marL="0" indent="0" algn="ctr">
              <a:buNone/>
            </a:pPr>
            <a:r>
              <a:rPr lang="ja-JP" altLang="en-US" dirty="0"/>
              <a:t>研修記録シートを通じて、</a:t>
            </a:r>
            <a:endParaRPr lang="en-US" altLang="ja-JP" dirty="0"/>
          </a:p>
          <a:p>
            <a:pPr marL="0" indent="0" algn="ctr">
              <a:buNone/>
            </a:pPr>
            <a:r>
              <a:rPr lang="ja-JP" altLang="en-US" dirty="0"/>
              <a:t>本科目を振り返りましょう。</a:t>
            </a:r>
            <a:endParaRPr kumimoji="1" lang="en-US" altLang="ja-JP" dirty="0"/>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66</a:t>
            </a:fld>
            <a:endParaRPr kumimoji="1" lang="ja-JP" altLang="en-US"/>
          </a:p>
        </p:txBody>
      </p:sp>
    </p:spTree>
    <p:extLst>
      <p:ext uri="{BB962C8B-B14F-4D97-AF65-F5344CB8AC3E}">
        <p14:creationId xmlns:p14="http://schemas.microsoft.com/office/powerpoint/2010/main" val="1221569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 y="44624"/>
            <a:ext cx="9111873" cy="707886"/>
          </a:xfrm>
          <a:prstGeom prst="rect">
            <a:avLst/>
          </a:prstGeom>
          <a:solidFill>
            <a:schemeClr val="tx2">
              <a:lumMod val="20000"/>
              <a:lumOff val="80000"/>
            </a:schemeClr>
          </a:solidFill>
        </p:spPr>
        <p:txBody>
          <a:bodyPr wrap="square" rtlCol="0">
            <a:spAutoFit/>
          </a:bodyPr>
          <a:lstStyle/>
          <a:p>
            <a:pPr algn="ctr"/>
            <a:r>
              <a:rPr lang="ja-JP" altLang="en-US" sz="4000" dirty="0">
                <a:latin typeface="HG創英角ｺﾞｼｯｸUB" panose="020B0909000000000000" pitchFamily="49" charset="-128"/>
                <a:ea typeface="HG創英角ｺﾞｼｯｸUB" panose="020B0909000000000000" pitchFamily="49" charset="-128"/>
                <a:cs typeface="ＭＳ Ｐゴシック" charset="0"/>
              </a:rPr>
              <a:t>研修記録シート：修得目標の記載</a:t>
            </a:r>
            <a:endParaRPr lang="en-US" altLang="ja-JP" sz="4000" dirty="0">
              <a:latin typeface="HG創英角ｺﾞｼｯｸUB" panose="020B0909000000000000" pitchFamily="49" charset="-128"/>
              <a:ea typeface="HG創英角ｺﾞｼｯｸUB" panose="020B0909000000000000" pitchFamily="49" charset="-128"/>
              <a:cs typeface="ＭＳ Ｐゴシック" charset="0"/>
            </a:endParaRPr>
          </a:p>
        </p:txBody>
      </p:sp>
      <p:sp>
        <p:nvSpPr>
          <p:cNvPr id="10" name="サブタイトル 2"/>
          <p:cNvSpPr txBox="1">
            <a:spLocks/>
          </p:cNvSpPr>
          <p:nvPr/>
        </p:nvSpPr>
        <p:spPr>
          <a:xfrm>
            <a:off x="179512" y="908720"/>
            <a:ext cx="8964488" cy="33493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b="1" dirty="0">
                <a:solidFill>
                  <a:srgbClr val="FF0000"/>
                </a:solidFill>
                <a:latin typeface="HGPｺﾞｼｯｸM" panose="020B0600000000000000" pitchFamily="50" charset="-128"/>
                <a:ea typeface="HGPｺﾞｼｯｸM" panose="020B0600000000000000" pitchFamily="50" charset="-128"/>
              </a:rPr>
              <a:t>（修得目標）</a:t>
            </a:r>
            <a:endParaRPr lang="en-US" altLang="ja-JP" b="1" dirty="0">
              <a:solidFill>
                <a:srgbClr val="FF0000"/>
              </a:solidFill>
              <a:latin typeface="HGPｺﾞｼｯｸM" panose="020B0600000000000000" pitchFamily="50" charset="-128"/>
              <a:ea typeface="HGPｺﾞｼｯｸM" panose="020B0600000000000000" pitchFamily="50" charset="-128"/>
            </a:endParaRPr>
          </a:p>
          <a:p>
            <a:pPr algn="l"/>
            <a:endParaRPr lang="en-US" altLang="ja-JP" sz="800" dirty="0">
              <a:solidFill>
                <a:schemeClr val="accent2">
                  <a:lumMod val="75000"/>
                </a:schemeClr>
              </a:solidFill>
              <a:latin typeface="HGPｺﾞｼｯｸM" panose="020B0600000000000000" pitchFamily="50" charset="-128"/>
              <a:ea typeface="HGPｺﾞｼｯｸM" panose="020B0600000000000000" pitchFamily="50" charset="-128"/>
            </a:endParaRPr>
          </a:p>
          <a:p>
            <a:pPr algn="l"/>
            <a:r>
              <a:rPr lang="ja-JP" altLang="en-US" dirty="0">
                <a:solidFill>
                  <a:schemeClr val="accent2">
                    <a:lumMod val="75000"/>
                  </a:schemeClr>
                </a:solidFill>
                <a:latin typeface="HGPｺﾞｼｯｸM" panose="020B0600000000000000" pitchFamily="50" charset="-128"/>
                <a:ea typeface="HGPｺﾞｼｯｸM" panose="020B0600000000000000" pitchFamily="50" charset="-128"/>
              </a:rPr>
              <a:t>①</a:t>
            </a:r>
            <a:r>
              <a:rPr lang="ja-JP" altLang="ja-JP" dirty="0">
                <a:solidFill>
                  <a:schemeClr val="accent2">
                    <a:lumMod val="75000"/>
                  </a:schemeClr>
                </a:solidFill>
              </a:rPr>
              <a:t>事例に応じたケアマネジメントについて説明できる。 </a:t>
            </a:r>
          </a:p>
          <a:p>
            <a:pPr marL="265113" indent="-265113" algn="l"/>
            <a:r>
              <a:rPr lang="ja-JP" altLang="en-US" dirty="0">
                <a:solidFill>
                  <a:schemeClr val="accent2">
                    <a:lumMod val="75000"/>
                  </a:schemeClr>
                </a:solidFill>
              </a:rPr>
              <a:t>②</a:t>
            </a:r>
            <a:r>
              <a:rPr lang="ja-JP" altLang="ja-JP" dirty="0">
                <a:solidFill>
                  <a:schemeClr val="accent2">
                    <a:lumMod val="75000"/>
                  </a:schemeClr>
                </a:solidFill>
              </a:rPr>
              <a:t>ケアマネジメントプロセスごとの課題について説明できる。</a:t>
            </a:r>
          </a:p>
          <a:p>
            <a:pPr algn="l"/>
            <a:r>
              <a:rPr lang="ja-JP" altLang="en-US" dirty="0">
                <a:solidFill>
                  <a:schemeClr val="accent2">
                    <a:lumMod val="75000"/>
                  </a:schemeClr>
                </a:solidFill>
              </a:rPr>
              <a:t>③</a:t>
            </a:r>
            <a:r>
              <a:rPr lang="ja-JP" altLang="ja-JP" dirty="0">
                <a:solidFill>
                  <a:schemeClr val="accent2">
                    <a:lumMod val="75000"/>
                  </a:schemeClr>
                </a:solidFill>
              </a:rPr>
              <a:t>講評を受け、今後の自己課題の設定を実施できる。</a:t>
            </a:r>
          </a:p>
          <a:p>
            <a:pPr algn="l"/>
            <a:r>
              <a:rPr lang="ja-JP" altLang="en-US" dirty="0">
                <a:solidFill>
                  <a:schemeClr val="accent2">
                    <a:lumMod val="75000"/>
                  </a:schemeClr>
                </a:solidFill>
              </a:rPr>
              <a:t>④</a:t>
            </a:r>
            <a:r>
              <a:rPr lang="ja-JP" altLang="ja-JP" dirty="0">
                <a:solidFill>
                  <a:schemeClr val="accent2">
                    <a:lumMod val="75000"/>
                  </a:schemeClr>
                </a:solidFill>
              </a:rPr>
              <a:t>自己の課題に応じた解決策について説明できる。 </a:t>
            </a:r>
          </a:p>
          <a:p>
            <a:pPr marL="265113" indent="-265113" algn="l"/>
            <a:r>
              <a:rPr lang="ja-JP" altLang="en-US" dirty="0">
                <a:solidFill>
                  <a:schemeClr val="accent2">
                    <a:lumMod val="75000"/>
                  </a:schemeClr>
                </a:solidFill>
              </a:rPr>
              <a:t>⑤</a:t>
            </a:r>
            <a:r>
              <a:rPr lang="ja-JP" altLang="ja-JP" dirty="0">
                <a:solidFill>
                  <a:schemeClr val="accent2">
                    <a:lumMod val="75000"/>
                  </a:schemeClr>
                </a:solidFill>
              </a:rPr>
              <a:t>事例を基にサービス担当者会議、モニタリング場面等を模擬的に実施できる。</a:t>
            </a:r>
            <a:endParaRPr lang="en-US" altLang="ja-JP" dirty="0">
              <a:solidFill>
                <a:schemeClr val="accent2">
                  <a:lumMod val="75000"/>
                </a:schemeClr>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852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20000"/>
              <a:lumOff val="80000"/>
            </a:schemeClr>
          </a:solidFill>
        </p:spPr>
        <p:txBody>
          <a:bodyPr/>
          <a:lstStyle/>
          <a:p>
            <a:r>
              <a:rPr kumimoji="1" lang="ja-JP" altLang="en-US" dirty="0"/>
              <a:t>演習①　初期面接</a:t>
            </a:r>
          </a:p>
        </p:txBody>
      </p:sp>
      <p:sp>
        <p:nvSpPr>
          <p:cNvPr id="3" name="スライド番号プレースホルダー 2"/>
          <p:cNvSpPr>
            <a:spLocks noGrp="1"/>
          </p:cNvSpPr>
          <p:nvPr>
            <p:ph type="sldNum" sz="quarter" idx="12"/>
          </p:nvPr>
        </p:nvSpPr>
        <p:spPr/>
        <p:txBody>
          <a:bodyPr/>
          <a:lstStyle/>
          <a:p>
            <a:fld id="{D79408FC-1019-4D17-9821-FE8F6A5D8B30}" type="slidenum">
              <a:rPr kumimoji="1" lang="ja-JP" altLang="en-US" smtClean="0"/>
              <a:pPr/>
              <a:t>7</a:t>
            </a:fld>
            <a:endParaRPr kumimoji="1" lang="ja-JP" altLang="en-US"/>
          </a:p>
        </p:txBody>
      </p:sp>
      <p:sp>
        <p:nvSpPr>
          <p:cNvPr id="4" name="正方形/長方形 3"/>
          <p:cNvSpPr/>
          <p:nvPr/>
        </p:nvSpPr>
        <p:spPr>
          <a:xfrm>
            <a:off x="323528" y="1988840"/>
            <a:ext cx="8892480" cy="3362459"/>
          </a:xfrm>
          <a:prstGeom prst="rect">
            <a:avLst/>
          </a:prstGeom>
        </p:spPr>
        <p:txBody>
          <a:bodyPr wrap="square">
            <a:spAutoFit/>
          </a:bodyPr>
          <a:lstStyle/>
          <a:p>
            <a:pPr marL="382270" indent="-382270" algn="ctr">
              <a:spcAft>
                <a:spcPts val="0"/>
              </a:spcAft>
            </a:pPr>
            <a:r>
              <a:rPr lang="ja-JP" altLang="ja-JP" sz="4000" b="1" kern="100" dirty="0">
                <a:solidFill>
                  <a:schemeClr val="accent2">
                    <a:lumMod val="50000"/>
                  </a:schemeClr>
                </a:solidFill>
                <a:effectLst>
                  <a:outerShdw blurRad="38100" dist="38100" dir="2700000" algn="tl">
                    <a:srgbClr val="000000">
                      <a:alpha val="43137"/>
                    </a:srgbClr>
                  </a:outerShdw>
                </a:effectLst>
                <a:latin typeface="Century" panose="02040604050505020304" pitchFamily="18" charset="0"/>
                <a:ea typeface="ＭＳ ゴシック" panose="020B0609070205080204" pitchFamily="49" charset="-128"/>
                <a:cs typeface="Times New Roman" panose="02020603050405020304" pitchFamily="18" charset="0"/>
              </a:rPr>
              <a:t>初期相談面接に臨むための事前準備</a:t>
            </a:r>
            <a:endParaRPr lang="en-US" altLang="ja-JP" sz="4000" b="1" kern="100" dirty="0">
              <a:solidFill>
                <a:schemeClr val="accent2">
                  <a:lumMod val="50000"/>
                </a:schemeClr>
              </a:solidFill>
              <a:effectLst>
                <a:outerShdw blurRad="38100" dist="38100" dir="2700000" algn="tl">
                  <a:srgbClr val="000000">
                    <a:alpha val="43137"/>
                  </a:srgbClr>
                </a:outerShdw>
              </a:effectLst>
              <a:latin typeface="Century" panose="02040604050505020304" pitchFamily="18" charset="0"/>
              <a:ea typeface="ＭＳ ゴシック" panose="020B0609070205080204" pitchFamily="49" charset="-128"/>
              <a:cs typeface="Times New Roman" panose="02020603050405020304" pitchFamily="18" charset="0"/>
            </a:endParaRPr>
          </a:p>
          <a:p>
            <a:pPr marL="382270" indent="-382270" algn="just">
              <a:spcAft>
                <a:spcPts val="0"/>
              </a:spcAft>
            </a:pPr>
            <a:endParaRPr lang="en-US" altLang="ja-JP" sz="1050" b="1" kern="100" dirty="0">
              <a:solidFill>
                <a:schemeClr val="accent2">
                  <a:lumMod val="50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r>
              <a:rPr lang="ja-JP" altLang="en-US" sz="3200" b="1" dirty="0">
                <a:solidFill>
                  <a:srgbClr val="FF00FF"/>
                </a:solidFill>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260350" indent="-127000" algn="just"/>
            <a:r>
              <a:rPr lang="ja-JP" altLang="en-US" sz="4000" kern="100" dirty="0">
                <a:latin typeface="+mn-ea"/>
                <a:cs typeface="Times New Roman" panose="02020603050405020304" pitchFamily="18" charset="0"/>
              </a:rPr>
              <a:t>　　</a:t>
            </a:r>
            <a:r>
              <a:rPr lang="ja-JP" altLang="en-US" sz="4000" b="1" kern="100" dirty="0">
                <a:solidFill>
                  <a:srgbClr val="0070C0"/>
                </a:solidFill>
                <a:latin typeface="+mn-ea"/>
                <a:cs typeface="Times New Roman" panose="02020603050405020304" pitchFamily="18" charset="0"/>
              </a:rPr>
              <a:t>記載例の説明を受けて</a:t>
            </a:r>
            <a:endParaRPr lang="en-US" altLang="ja-JP" sz="4000" b="1" kern="100" dirty="0">
              <a:solidFill>
                <a:srgbClr val="0070C0"/>
              </a:solidFill>
              <a:latin typeface="+mn-ea"/>
              <a:cs typeface="Times New Roman" panose="02020603050405020304" pitchFamily="18" charset="0"/>
            </a:endParaRPr>
          </a:p>
          <a:p>
            <a:pPr marL="260350" indent="-127000" algn="just"/>
            <a:endParaRPr lang="en-US" altLang="ja-JP" sz="1000" b="1" kern="100" dirty="0">
              <a:solidFill>
                <a:srgbClr val="0070C0"/>
              </a:solidFill>
              <a:latin typeface="+mn-ea"/>
              <a:cs typeface="Times New Roman" panose="02020603050405020304" pitchFamily="18" charset="0"/>
            </a:endParaRPr>
          </a:p>
          <a:p>
            <a:pPr marL="260350" indent="-127000" algn="just"/>
            <a:r>
              <a:rPr lang="ja-JP" altLang="en-US" sz="4000" b="1" kern="100" dirty="0">
                <a:solidFill>
                  <a:srgbClr val="0070C0"/>
                </a:solidFill>
                <a:latin typeface="+mn-ea"/>
                <a:cs typeface="Times New Roman" panose="02020603050405020304" pitchFamily="18" charset="0"/>
              </a:rPr>
              <a:t>　　演習ワークシートに記載しましょう</a:t>
            </a:r>
          </a:p>
          <a:p>
            <a:pPr marL="260350" indent="-127000" algn="just"/>
            <a:endParaRPr lang="ja-JP" altLang="en-US" sz="4000" dirty="0">
              <a:latin typeface="+mn-ea"/>
            </a:endParaRPr>
          </a:p>
        </p:txBody>
      </p:sp>
      <p:sp>
        <p:nvSpPr>
          <p:cNvPr id="5" name="AutoShape 2"/>
          <p:cNvSpPr>
            <a:spLocks noChangeArrowheads="1"/>
          </p:cNvSpPr>
          <p:nvPr/>
        </p:nvSpPr>
        <p:spPr bwMode="auto">
          <a:xfrm>
            <a:off x="7740352" y="2780928"/>
            <a:ext cx="1080000" cy="792000"/>
          </a:xfrm>
          <a:prstGeom prst="foldedCorner">
            <a:avLst>
              <a:gd name="adj" fmla="val 12500"/>
            </a:avLst>
          </a:prstGeom>
          <a:solidFill>
            <a:srgbClr val="FFFF00"/>
          </a:solidFill>
          <a:ln w="9525">
            <a:solidFill>
              <a:srgbClr val="2E74B5"/>
            </a:solidFill>
            <a:round/>
            <a:headEnd/>
            <a:tailEnd/>
          </a:ln>
        </p:spPr>
        <p:txBody>
          <a:bodyPr vert="horz" wrap="square" lIns="0" tIns="8890" rIns="0"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rgbClr val="FF0000"/>
                </a:solidFill>
                <a:effectLst/>
                <a:latin typeface="HGSｺﾞｼｯｸM" panose="020B0600000000000000" pitchFamily="50" charset="-128"/>
                <a:ea typeface="HGSｺﾞｼｯｸM" panose="020B0600000000000000" pitchFamily="50" charset="-128"/>
              </a:rPr>
              <a:t>ﾜｰｸｼｰﾄ</a:t>
            </a:r>
            <a:endParaRPr kumimoji="0" lang="en-US" altLang="ja-JP" sz="2400" b="0" i="0" u="none" strike="noStrike" cap="none" normalizeH="0" baseline="0" dirty="0">
              <a:ln>
                <a:noFill/>
              </a:ln>
              <a:solidFill>
                <a:srgbClr val="FF0000"/>
              </a:solidFill>
              <a:effectLst/>
              <a:latin typeface="HGSｺﾞｼｯｸM" panose="020B0600000000000000" pitchFamily="50" charset="-128"/>
              <a:ea typeface="HGSｺﾞｼｯｸM" panose="020B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rgbClr val="FF0000"/>
                </a:solidFill>
                <a:effectLst/>
                <a:latin typeface="HGSｺﾞｼｯｸM" panose="020B0600000000000000" pitchFamily="50" charset="-128"/>
                <a:ea typeface="HGSｺﾞｼｯｸM" panose="020B0600000000000000" pitchFamily="50" charset="-128"/>
              </a:rPr>
              <a:t>P79</a:t>
            </a:r>
            <a:endParaRPr kumimoji="0" lang="ja-JP" altLang="ja-JP" sz="2400" b="0" i="0" u="none" strike="noStrike" cap="none" normalizeH="0" baseline="0" dirty="0">
              <a:ln>
                <a:noFill/>
              </a:ln>
              <a:solidFill>
                <a:srgbClr val="FF0000"/>
              </a:solidFill>
              <a:effectLst/>
              <a:latin typeface="Arial" panose="020B0604020202020204" pitchFamily="34" charset="0"/>
            </a:endParaRPr>
          </a:p>
        </p:txBody>
      </p:sp>
      <p:sp>
        <p:nvSpPr>
          <p:cNvPr id="6" name="AutoShape 2"/>
          <p:cNvSpPr>
            <a:spLocks noChangeArrowheads="1"/>
          </p:cNvSpPr>
          <p:nvPr/>
        </p:nvSpPr>
        <p:spPr bwMode="auto">
          <a:xfrm>
            <a:off x="989348" y="5123265"/>
            <a:ext cx="7560840" cy="1584176"/>
          </a:xfrm>
          <a:prstGeom prst="roundRect">
            <a:avLst>
              <a:gd name="adj" fmla="val 7356"/>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960" tIns="19800" rIns="30960" bIns="1620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a:t>
            </a:r>
            <a:r>
              <a:rPr kumimoji="0" lang="ja-JP" altLang="en-US"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修得目標</a:t>
            </a:r>
            <a:r>
              <a:rPr kumimoji="0" lang="en-US" altLang="ja-JP"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　</a:t>
            </a:r>
            <a:r>
              <a:rPr kumimoji="0" lang="en-US" altLang="ja-JP"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①</a:t>
            </a:r>
            <a:r>
              <a:rPr kumimoji="0" lang="ja-JP" altLang="en-US" sz="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　</a:t>
            </a: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事例に応じたケアマネジメントについて</a:t>
            </a:r>
            <a:endParaRPr kumimoji="0" lang="en-US" altLang="ja-JP"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dirty="0">
                <a:solidFill>
                  <a:srgbClr val="CC3399"/>
                </a:solidFill>
                <a:latin typeface="ＭＳ ゴシック" panose="020B0609070205080204" pitchFamily="49" charset="-128"/>
                <a:ea typeface="ＭＳ ゴシック" panose="020B0609070205080204" pitchFamily="49" charset="-128"/>
              </a:rPr>
              <a:t>　　</a:t>
            </a: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説明できる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7" name="ホームベース 6"/>
          <p:cNvSpPr/>
          <p:nvPr/>
        </p:nvSpPr>
        <p:spPr>
          <a:xfrm>
            <a:off x="3275856" y="5197538"/>
            <a:ext cx="2780692" cy="396000"/>
          </a:xfrm>
          <a:prstGeom prst="homePlat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ゴシック" panose="020B0609070205080204" pitchFamily="49" charset="-128"/>
                <a:cs typeface="Times New Roman" panose="02020603050405020304" pitchFamily="18" charset="0"/>
              </a:rPr>
              <a:t>初期相談面接</a:t>
            </a:r>
            <a:r>
              <a:rPr lang="ja-JP" altLang="en-US"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ゴシック" panose="020B0609070205080204" pitchFamily="49" charset="-128"/>
                <a:cs typeface="Times New Roman" panose="02020603050405020304" pitchFamily="18" charset="0"/>
              </a:rPr>
              <a:t>の過程</a:t>
            </a:r>
            <a:endParaRPr kumimoji="1" lang="ja-JP" alt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466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79408FC-1019-4D17-9821-FE8F6A5D8B30}" type="slidenum">
              <a:rPr kumimoji="1" lang="ja-JP" altLang="en-US" smtClean="0"/>
              <a:pPr/>
              <a:t>8</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4089523248"/>
              </p:ext>
            </p:extLst>
          </p:nvPr>
        </p:nvGraphicFramePr>
        <p:xfrm>
          <a:off x="179511" y="188640"/>
          <a:ext cx="8856985" cy="6637623"/>
        </p:xfrm>
        <a:graphic>
          <a:graphicData uri="http://schemas.openxmlformats.org/drawingml/2006/table">
            <a:tbl>
              <a:tblPr firstRow="1" firstCol="1" bandRow="1"/>
              <a:tblGrid>
                <a:gridCol w="1190626">
                  <a:extLst>
                    <a:ext uri="{9D8B030D-6E8A-4147-A177-3AD203B41FA5}">
                      <a16:colId xmlns:a16="http://schemas.microsoft.com/office/drawing/2014/main" val="20000"/>
                    </a:ext>
                  </a:extLst>
                </a:gridCol>
                <a:gridCol w="2985839">
                  <a:extLst>
                    <a:ext uri="{9D8B030D-6E8A-4147-A177-3AD203B41FA5}">
                      <a16:colId xmlns:a16="http://schemas.microsoft.com/office/drawing/2014/main" val="20001"/>
                    </a:ext>
                  </a:extLst>
                </a:gridCol>
                <a:gridCol w="4680520">
                  <a:extLst>
                    <a:ext uri="{9D8B030D-6E8A-4147-A177-3AD203B41FA5}">
                      <a16:colId xmlns:a16="http://schemas.microsoft.com/office/drawing/2014/main" val="20002"/>
                    </a:ext>
                  </a:extLst>
                </a:gridCol>
              </a:tblGrid>
              <a:tr h="245440">
                <a:tc>
                  <a:txBody>
                    <a:bodyPr/>
                    <a:lstStyle/>
                    <a:p>
                      <a:pPr algn="ctr">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ＩＣＦ領域</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b="1" kern="100">
                          <a:effectLst/>
                          <a:latin typeface="Century" panose="02040604050505020304" pitchFamily="18" charset="0"/>
                          <a:ea typeface="HGPｺﾞｼｯｸM" panose="020B0600000000000000" pitchFamily="50" charset="-128"/>
                          <a:cs typeface="Times New Roman" panose="02020603050405020304" pitchFamily="18" charset="0"/>
                        </a:rPr>
                        <a:t>初回面接相談に臨むための準備</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b="1" kern="100" dirty="0">
                          <a:solidFill>
                            <a:srgbClr val="0000FF"/>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この事例のアセスメントに必要な基礎知識</a:t>
                      </a:r>
                      <a:endParaRPr lang="ja-JP" sz="1600" kern="100" dirty="0">
                        <a:solidFill>
                          <a:srgbClr val="0000FF"/>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768">
                <a:tc>
                  <a:txBody>
                    <a:bodyPr/>
                    <a:lstStyle/>
                    <a:p>
                      <a:pPr algn="ctr">
                        <a:spcAft>
                          <a:spcPts val="0"/>
                        </a:spcAft>
                      </a:pPr>
                      <a:r>
                        <a:rPr lang="en-US" sz="1600" b="1" kern="100" dirty="0">
                          <a:effectLst/>
                          <a:latin typeface="HGPｺﾞｼｯｸM" panose="020B0600000000000000" pitchFamily="50" charset="-128"/>
                          <a:ea typeface="ＭＳ 明朝" panose="02020609040205080304" pitchFamily="17"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panose="02040604050505020304" pitchFamily="18" charset="0"/>
                          <a:ea typeface="ＭＳ 明朝" panose="02020609040205080304" pitchFamily="17" charset="-128"/>
                          <a:cs typeface="Times New Roman" panose="02020603050405020304" pitchFamily="18" charset="0"/>
                        </a:rPr>
                        <a:t>（例）Ｅさんの自宅周辺の状況の下見、社会資源の事前調査</a:t>
                      </a: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（例）脳血管障害のリハビリテー</a:t>
                      </a:r>
                      <a:endPar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ションに関すること</a:t>
                      </a: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1815">
                <a:tc>
                  <a:txBody>
                    <a:bodyPr/>
                    <a:lstStyle/>
                    <a:p>
                      <a:pPr algn="just">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健康状態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 </a:t>
                      </a: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入院先の医療関係者から、治療状況、血圧や服薬等の情報収集</a:t>
                      </a:r>
                      <a:endParaRPr 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US" sz="1800" b="1" kern="100" dirty="0">
                          <a:solidFill>
                            <a:srgbClr val="D60000"/>
                          </a:solidFill>
                          <a:effectLst/>
                          <a:latin typeface="+mj-ea"/>
                          <a:ea typeface="+mj-ea"/>
                          <a:cs typeface="Times New Roman" panose="02020603050405020304" pitchFamily="18" charset="0"/>
                        </a:rPr>
                        <a:t> </a:t>
                      </a:r>
                      <a:r>
                        <a:rPr lang="ja-JP" altLang="en-US" sz="1800" b="1" kern="100" dirty="0">
                          <a:solidFill>
                            <a:srgbClr val="D60000"/>
                          </a:solidFill>
                          <a:effectLst/>
                          <a:latin typeface="+mj-ea"/>
                          <a:ea typeface="+mj-ea"/>
                          <a:cs typeface="Times New Roman" panose="02020603050405020304" pitchFamily="18" charset="0"/>
                        </a:rPr>
                        <a:t>脳梗塞再発予防のための医療知識</a:t>
                      </a:r>
                      <a:endParaRPr lang="en-US" altLang="ja-JP" sz="1800" b="1" kern="100" dirty="0">
                        <a:solidFill>
                          <a:srgbClr val="D60000"/>
                        </a:solidFill>
                        <a:effectLst/>
                        <a:latin typeface="+mj-ea"/>
                        <a:ea typeface="+mj-ea"/>
                        <a:cs typeface="Times New Roman" panose="02020603050405020304" pitchFamily="18" charset="0"/>
                      </a:endParaRPr>
                    </a:p>
                    <a:p>
                      <a:pPr algn="just">
                        <a:spcAft>
                          <a:spcPts val="0"/>
                        </a:spcAft>
                      </a:pPr>
                      <a:r>
                        <a:rPr lang="ja-JP" altLang="en-US" sz="1800" b="1" kern="100" dirty="0">
                          <a:solidFill>
                            <a:srgbClr val="D60000"/>
                          </a:solidFill>
                          <a:effectLst/>
                          <a:latin typeface="+mj-ea"/>
                          <a:ea typeface="+mj-ea"/>
                          <a:cs typeface="Times New Roman" panose="02020603050405020304" pitchFamily="18" charset="0"/>
                        </a:rPr>
                        <a:t>　（血圧管理、服薬管理、水分・塩分管理</a:t>
                      </a:r>
                      <a:endParaRPr lang="ja-JP" sz="1800" b="1" kern="100" dirty="0">
                        <a:solidFill>
                          <a:srgbClr val="D60000"/>
                        </a:solidFill>
                        <a:effectLst/>
                        <a:latin typeface="+mj-ea"/>
                        <a:ea typeface="+mj-ea"/>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48550">
                <a:tc>
                  <a:txBody>
                    <a:bodyPr/>
                    <a:lstStyle/>
                    <a:p>
                      <a:pPr algn="just">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心身機能・身体構造</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 </a:t>
                      </a:r>
                      <a:r>
                        <a:rPr kumimoji="1"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脳梗塞の後遺症のよる麻痺等の状態の情報収集</a:t>
                      </a:r>
                      <a:endParaRPr 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100" dirty="0">
                          <a:solidFill>
                            <a:srgbClr val="D60000"/>
                          </a:solidFill>
                          <a:effectLst/>
                          <a:latin typeface="+mj-ea"/>
                          <a:ea typeface="+mj-ea"/>
                          <a:cs typeface="Times New Roman" panose="02020603050405020304" pitchFamily="18" charset="0"/>
                        </a:rPr>
                        <a:t> </a:t>
                      </a:r>
                      <a:r>
                        <a:rPr kumimoji="1" lang="ja-JP" altLang="en-US" sz="1800" b="1" kern="100" dirty="0">
                          <a:solidFill>
                            <a:srgbClr val="D60000"/>
                          </a:solidFill>
                          <a:effectLst/>
                          <a:latin typeface="+mj-ea"/>
                          <a:ea typeface="+mn-ea"/>
                          <a:cs typeface="Times New Roman" panose="02020603050405020304" pitchFamily="18" charset="0"/>
                        </a:rPr>
                        <a:t>脳梗塞による機能障害の知識</a:t>
                      </a:r>
                      <a:endParaRPr kumimoji="1" lang="en-US" altLang="ja-JP" sz="1800" b="1" kern="100" dirty="0">
                        <a:solidFill>
                          <a:srgbClr val="D60000"/>
                        </a:solidFill>
                        <a:effectLst/>
                        <a:latin typeface="+mj-ea"/>
                        <a:ea typeface="+mn-ea"/>
                        <a:cs typeface="Times New Roman" panose="02020603050405020304" pitchFamily="18" charset="0"/>
                      </a:endParaRPr>
                    </a:p>
                    <a:p>
                      <a:pPr algn="just">
                        <a:spcAft>
                          <a:spcPts val="0"/>
                        </a:spcAft>
                      </a:pPr>
                      <a:endParaRPr kumimoji="1" lang="en-US" altLang="ja-JP" sz="800" b="1" kern="100" dirty="0">
                        <a:solidFill>
                          <a:srgbClr val="D60000"/>
                        </a:solidFill>
                        <a:effectLst/>
                        <a:latin typeface="+mj-ea"/>
                        <a:ea typeface="+mn-ea"/>
                        <a:cs typeface="Times New Roman" panose="02020603050405020304" pitchFamily="18" charset="0"/>
                      </a:endParaRPr>
                    </a:p>
                    <a:p>
                      <a:pPr algn="just">
                        <a:spcAft>
                          <a:spcPts val="0"/>
                        </a:spcAft>
                      </a:pPr>
                      <a:r>
                        <a:rPr kumimoji="1" lang="ja-JP" altLang="en-US" sz="1800" b="1" kern="100" dirty="0">
                          <a:solidFill>
                            <a:srgbClr val="D60000"/>
                          </a:solidFill>
                          <a:effectLst/>
                          <a:latin typeface="+mj-ea"/>
                          <a:ea typeface="+mn-ea"/>
                          <a:cs typeface="Times New Roman" panose="02020603050405020304" pitchFamily="18" charset="0"/>
                        </a:rPr>
                        <a:t>リハビリテーション等による改善方法</a:t>
                      </a:r>
                      <a:endParaRPr lang="ja-JP" sz="1800" b="1" kern="100" dirty="0">
                        <a:solidFill>
                          <a:srgbClr val="D60000"/>
                        </a:solidFill>
                        <a:effectLst/>
                        <a:latin typeface="+mj-ea"/>
                        <a:ea typeface="+mj-ea"/>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3627">
                <a:tc>
                  <a:txBody>
                    <a:bodyPr/>
                    <a:lstStyle/>
                    <a:p>
                      <a:pPr algn="ctr">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活動</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 </a:t>
                      </a: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ＡＤＬの状況</a:t>
                      </a:r>
                      <a:endParaRPr lang="en-US" alt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p>
                      <a:pPr algn="just">
                        <a:spcAft>
                          <a:spcPts val="0"/>
                        </a:spcAft>
                      </a:pP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リハビリの実施および改善状況</a:t>
                      </a:r>
                      <a:endParaRPr 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800" b="1" kern="100" dirty="0">
                          <a:solidFill>
                            <a:srgbClr val="D60000"/>
                          </a:solidFill>
                          <a:effectLst/>
                          <a:latin typeface="+mj-ea"/>
                          <a:ea typeface="+mj-ea"/>
                          <a:cs typeface="Times New Roman" panose="02020603050405020304" pitchFamily="18" charset="0"/>
                        </a:rPr>
                        <a:t>・</a:t>
                      </a:r>
                      <a:r>
                        <a:rPr lang="ja-JP" altLang="ja-JP" sz="1800" b="1" kern="100" dirty="0">
                          <a:solidFill>
                            <a:srgbClr val="D60000"/>
                          </a:solidFill>
                          <a:effectLst/>
                          <a:latin typeface="+mj-ea"/>
                          <a:ea typeface="+mj-ea"/>
                          <a:cs typeface="Times New Roman" panose="02020603050405020304" pitchFamily="18" charset="0"/>
                        </a:rPr>
                        <a:t>脳血管障害のリハビリテーションに関すること</a:t>
                      </a:r>
                      <a:endParaRPr lang="en-US" altLang="ja-JP" sz="1800" b="1" kern="100" dirty="0">
                        <a:solidFill>
                          <a:srgbClr val="D60000"/>
                        </a:solidFill>
                        <a:effectLst/>
                        <a:latin typeface="+mj-ea"/>
                        <a:ea typeface="+mj-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sz="800" b="1" kern="100" dirty="0">
                        <a:solidFill>
                          <a:srgbClr val="D60000"/>
                        </a:solidFill>
                        <a:effectLst/>
                        <a:latin typeface="+mj-ea"/>
                        <a:ea typeface="+mj-ea"/>
                        <a:cs typeface="Times New Roman" panose="02020603050405020304" pitchFamily="18" charset="0"/>
                      </a:endParaRPr>
                    </a:p>
                    <a:p>
                      <a:pPr algn="just">
                        <a:spcAft>
                          <a:spcPts val="0"/>
                        </a:spcAft>
                      </a:pPr>
                      <a:r>
                        <a:rPr lang="ja-JP" altLang="en-US" sz="1800" b="1" kern="100" dirty="0">
                          <a:solidFill>
                            <a:srgbClr val="D60000"/>
                          </a:solidFill>
                          <a:effectLst/>
                          <a:latin typeface="+mj-ea"/>
                          <a:ea typeface="+mj-ea"/>
                          <a:cs typeface="Times New Roman" panose="02020603050405020304" pitchFamily="18" charset="0"/>
                        </a:rPr>
                        <a:t>・福祉用具・住宅改修等の知識</a:t>
                      </a:r>
                      <a:endParaRPr lang="ja-JP" sz="1800" b="1" kern="100" dirty="0">
                        <a:solidFill>
                          <a:srgbClr val="D60000"/>
                        </a:solidFill>
                        <a:effectLst/>
                        <a:latin typeface="+mj-ea"/>
                        <a:ea typeface="+mj-ea"/>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020739">
                <a:tc>
                  <a:txBody>
                    <a:bodyPr/>
                    <a:lstStyle/>
                    <a:p>
                      <a:pPr algn="ctr">
                        <a:spcAft>
                          <a:spcPts val="0"/>
                        </a:spcAft>
                      </a:pPr>
                      <a:r>
                        <a:rPr lang="ja-JP" sz="1600" b="1" kern="100">
                          <a:effectLst/>
                          <a:latin typeface="Century" panose="02040604050505020304" pitchFamily="18" charset="0"/>
                          <a:ea typeface="HGPｺﾞｼｯｸM" panose="020B0600000000000000" pitchFamily="50" charset="-128"/>
                          <a:cs typeface="Times New Roman" panose="02020603050405020304" pitchFamily="18" charset="0"/>
                        </a:rPr>
                        <a:t>参加</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 </a:t>
                      </a: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自宅での役割</a:t>
                      </a:r>
                      <a:endParaRPr lang="en-US" alt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p>
                      <a:pPr algn="just">
                        <a:spcAft>
                          <a:spcPts val="0"/>
                        </a:spcAft>
                      </a:pP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地域との関わり</a:t>
                      </a:r>
                      <a:endParaRPr 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100" dirty="0">
                          <a:solidFill>
                            <a:srgbClr val="D60000"/>
                          </a:solidFill>
                          <a:effectLst/>
                          <a:latin typeface="+mj-ea"/>
                          <a:ea typeface="+mj-ea"/>
                          <a:cs typeface="Times New Roman" panose="02020603050405020304" pitchFamily="18" charset="0"/>
                        </a:rPr>
                        <a:t> </a:t>
                      </a:r>
                      <a:r>
                        <a:rPr lang="ja-JP" altLang="en-US" sz="1800" b="1" kern="100" dirty="0">
                          <a:solidFill>
                            <a:srgbClr val="D60000"/>
                          </a:solidFill>
                          <a:effectLst/>
                          <a:latin typeface="+mj-ea"/>
                          <a:ea typeface="+mj-ea"/>
                          <a:cs typeface="Times New Roman" panose="02020603050405020304" pitchFamily="18" charset="0"/>
                        </a:rPr>
                        <a:t>・家庭での役割を持つためのアプローチの知識</a:t>
                      </a:r>
                      <a:endParaRPr lang="en-US" altLang="ja-JP" sz="1800" b="1" kern="100" dirty="0">
                        <a:solidFill>
                          <a:srgbClr val="D60000"/>
                        </a:solidFill>
                        <a:effectLst/>
                        <a:latin typeface="+mj-ea"/>
                        <a:ea typeface="+mj-ea"/>
                        <a:cs typeface="Times New Roman" panose="02020603050405020304" pitchFamily="18" charset="0"/>
                      </a:endParaRPr>
                    </a:p>
                    <a:p>
                      <a:pPr algn="just">
                        <a:spcAft>
                          <a:spcPts val="0"/>
                        </a:spcAft>
                      </a:pPr>
                      <a:endParaRPr lang="en-US" altLang="ja-JP" sz="800" b="1" kern="100" dirty="0">
                        <a:solidFill>
                          <a:srgbClr val="D60000"/>
                        </a:solidFill>
                        <a:effectLst/>
                        <a:latin typeface="+mj-ea"/>
                        <a:ea typeface="+mj-ea"/>
                        <a:cs typeface="Times New Roman" panose="02020603050405020304" pitchFamily="18" charset="0"/>
                      </a:endParaRPr>
                    </a:p>
                    <a:p>
                      <a:pPr algn="just">
                        <a:spcAft>
                          <a:spcPts val="0"/>
                        </a:spcAft>
                      </a:pPr>
                      <a:r>
                        <a:rPr lang="ja-JP" altLang="en-US" sz="1800" b="1" kern="100" dirty="0">
                          <a:solidFill>
                            <a:srgbClr val="D60000"/>
                          </a:solidFill>
                          <a:effectLst/>
                          <a:latin typeface="+mj-ea"/>
                          <a:ea typeface="+mj-ea"/>
                          <a:cs typeface="Times New Roman" panose="02020603050405020304" pitchFamily="18" charset="0"/>
                        </a:rPr>
                        <a:t>・外出支援するための社会資源の知識</a:t>
                      </a:r>
                      <a:endParaRPr lang="ja-JP" sz="1800" b="1" kern="100" dirty="0">
                        <a:solidFill>
                          <a:srgbClr val="D60000"/>
                        </a:solidFill>
                        <a:effectLst/>
                        <a:latin typeface="+mj-ea"/>
                        <a:ea typeface="+mj-ea"/>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11595">
                <a:tc>
                  <a:txBody>
                    <a:bodyPr/>
                    <a:lstStyle/>
                    <a:p>
                      <a:pPr algn="ctr">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環境因子</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 </a:t>
                      </a: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家族の関わりや福祉用具の使用状況</a:t>
                      </a:r>
                      <a:endParaRPr 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ja-JP" altLang="en-US" sz="1800" b="1" kern="100" dirty="0">
                          <a:solidFill>
                            <a:srgbClr val="D60000"/>
                          </a:solidFill>
                          <a:effectLst/>
                          <a:latin typeface="+mj-ea"/>
                          <a:ea typeface="+mj-ea"/>
                          <a:cs typeface="Times New Roman" panose="02020603050405020304" pitchFamily="18" charset="0"/>
                        </a:rPr>
                        <a:t>人的環境、物的環境などの社会資源の知識・</a:t>
                      </a:r>
                      <a:endParaRPr lang="en-US" altLang="ja-JP" sz="1800" b="1" kern="100" dirty="0">
                        <a:solidFill>
                          <a:srgbClr val="D60000"/>
                        </a:solidFill>
                        <a:effectLst/>
                        <a:latin typeface="+mj-ea"/>
                        <a:ea typeface="+mj-ea"/>
                        <a:cs typeface="Times New Roman" panose="02020603050405020304" pitchFamily="18" charset="0"/>
                      </a:endParaRPr>
                    </a:p>
                    <a:p>
                      <a:pPr algn="just">
                        <a:spcAft>
                          <a:spcPts val="0"/>
                        </a:spcAft>
                      </a:pPr>
                      <a:r>
                        <a:rPr lang="ja-JP" altLang="en-US" sz="1800" b="1" kern="100" dirty="0">
                          <a:solidFill>
                            <a:srgbClr val="D60000"/>
                          </a:solidFill>
                          <a:effectLst/>
                          <a:latin typeface="+mj-ea"/>
                          <a:ea typeface="+mj-ea"/>
                          <a:cs typeface="Times New Roman" panose="02020603050405020304" pitchFamily="18" charset="0"/>
                        </a:rPr>
                        <a:t>情報収集の方法</a:t>
                      </a:r>
                      <a:endParaRPr lang="ja-JP" sz="1800" b="1" kern="100" dirty="0">
                        <a:solidFill>
                          <a:srgbClr val="D60000"/>
                        </a:solidFill>
                        <a:effectLst/>
                        <a:latin typeface="+mj-ea"/>
                        <a:ea typeface="+mj-ea"/>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958177">
                <a:tc>
                  <a:txBody>
                    <a:bodyPr/>
                    <a:lstStyle/>
                    <a:p>
                      <a:pPr algn="ctr">
                        <a:spcAft>
                          <a:spcPts val="0"/>
                        </a:spcAft>
                      </a:pPr>
                      <a:r>
                        <a:rPr lang="ja-JP" sz="1600" b="1" kern="100">
                          <a:effectLst/>
                          <a:latin typeface="Century" panose="02040604050505020304" pitchFamily="18" charset="0"/>
                          <a:ea typeface="HGPｺﾞｼｯｸM" panose="020B0600000000000000" pitchFamily="50" charset="-128"/>
                          <a:cs typeface="Times New Roman" panose="02020603050405020304" pitchFamily="18" charset="0"/>
                        </a:rPr>
                        <a:t>個人因子</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733" marR="36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 </a:t>
                      </a: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障害の受容</a:t>
                      </a:r>
                      <a:endParaRPr lang="en-US" alt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p>
                      <a:pPr algn="just">
                        <a:spcAft>
                          <a:spcPts val="0"/>
                        </a:spcAft>
                      </a:pP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自宅での生活への意欲</a:t>
                      </a:r>
                      <a:endParaRPr lang="en-US" alt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p>
                      <a:pPr algn="just">
                        <a:spcAft>
                          <a:spcPts val="0"/>
                        </a:spcAft>
                      </a:pPr>
                      <a:r>
                        <a:rPr lang="ja-JP" altLang="en-US"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rPr>
                        <a:t>趣味、楽しみ</a:t>
                      </a:r>
                      <a:endParaRPr lang="ja-JP" sz="1800" kern="100" dirty="0">
                        <a:solidFill>
                          <a:schemeClr val="bg2">
                            <a:lumMod val="25000"/>
                          </a:schemeClr>
                        </a:solidFill>
                        <a:effectLst/>
                        <a:latin typeface="HGS創英ﾌﾟﾚｾﾞﾝｽEB" pitchFamily="18" charset="-128"/>
                        <a:ea typeface="HGS創英ﾌﾟﾚｾﾞﾝｽEB" pitchFamily="18" charset="-128"/>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100" dirty="0">
                          <a:solidFill>
                            <a:srgbClr val="D60000"/>
                          </a:solidFill>
                          <a:effectLst/>
                          <a:latin typeface="+mj-ea"/>
                          <a:ea typeface="+mj-ea"/>
                          <a:cs typeface="Times New Roman" panose="02020603050405020304" pitchFamily="18" charset="0"/>
                        </a:rPr>
                        <a:t> </a:t>
                      </a:r>
                      <a:r>
                        <a:rPr lang="ja-JP" altLang="en-US" sz="1800" b="1" kern="100" dirty="0">
                          <a:solidFill>
                            <a:srgbClr val="D60000"/>
                          </a:solidFill>
                          <a:effectLst/>
                          <a:latin typeface="+mj-ea"/>
                          <a:ea typeface="+mj-ea"/>
                          <a:cs typeface="Times New Roman" panose="02020603050405020304" pitchFamily="18" charset="0"/>
                        </a:rPr>
                        <a:t>・意欲を引き出すためのアプローチの方法</a:t>
                      </a:r>
                      <a:endParaRPr lang="en-US" altLang="ja-JP" sz="1800" b="1" kern="100" dirty="0">
                        <a:solidFill>
                          <a:srgbClr val="D60000"/>
                        </a:solidFill>
                        <a:effectLst/>
                        <a:latin typeface="+mj-ea"/>
                        <a:ea typeface="+mj-ea"/>
                        <a:cs typeface="Times New Roman" panose="02020603050405020304" pitchFamily="18" charset="0"/>
                      </a:endParaRPr>
                    </a:p>
                    <a:p>
                      <a:pPr algn="just">
                        <a:spcAft>
                          <a:spcPts val="0"/>
                        </a:spcAft>
                      </a:pPr>
                      <a:endParaRPr lang="en-US" altLang="ja-JP" sz="800" b="1" kern="100" dirty="0">
                        <a:solidFill>
                          <a:srgbClr val="D60000"/>
                        </a:solidFill>
                        <a:effectLst/>
                        <a:latin typeface="+mj-ea"/>
                        <a:ea typeface="+mj-ea"/>
                        <a:cs typeface="Times New Roman" panose="02020603050405020304" pitchFamily="18" charset="0"/>
                      </a:endParaRPr>
                    </a:p>
                    <a:p>
                      <a:pPr algn="just">
                        <a:spcAft>
                          <a:spcPts val="0"/>
                        </a:spcAft>
                      </a:pPr>
                      <a:r>
                        <a:rPr lang="ja-JP" altLang="en-US" sz="1800" b="1" kern="100" dirty="0">
                          <a:solidFill>
                            <a:srgbClr val="D60000"/>
                          </a:solidFill>
                          <a:effectLst/>
                          <a:latin typeface="+mj-ea"/>
                          <a:ea typeface="+mj-ea"/>
                          <a:cs typeface="Times New Roman" panose="02020603050405020304" pitchFamily="18" charset="0"/>
                        </a:rPr>
                        <a:t>・趣味・楽しみに繋げるサービスの知識</a:t>
                      </a:r>
                      <a:endParaRPr lang="ja-JP" sz="1800" b="1" kern="100" dirty="0">
                        <a:solidFill>
                          <a:srgbClr val="D60000"/>
                        </a:solidFill>
                        <a:effectLst/>
                        <a:latin typeface="+mj-ea"/>
                        <a:ea typeface="+mj-ea"/>
                        <a:cs typeface="Times New Roman" panose="02020603050405020304" pitchFamily="18" charset="0"/>
                      </a:endParaRPr>
                    </a:p>
                  </a:txBody>
                  <a:tcPr marL="36733" marR="36733"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メモ 3"/>
          <p:cNvSpPr/>
          <p:nvPr/>
        </p:nvSpPr>
        <p:spPr>
          <a:xfrm>
            <a:off x="8064000" y="0"/>
            <a:ext cx="1080000" cy="6926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000" dirty="0">
                <a:solidFill>
                  <a:srgbClr val="FF0000"/>
                </a:solidFill>
              </a:rPr>
              <a:t>ﾜｰｸｼｰﾄ</a:t>
            </a:r>
            <a:endParaRPr kumimoji="1" lang="en-US" altLang="ja-JP" sz="2000" dirty="0">
              <a:solidFill>
                <a:srgbClr val="FF0000"/>
              </a:solidFill>
            </a:endParaRPr>
          </a:p>
          <a:p>
            <a:pPr algn="ctr"/>
            <a:r>
              <a:rPr lang="ja-JP" altLang="en-US" sz="2000" dirty="0">
                <a:solidFill>
                  <a:srgbClr val="FF0000"/>
                </a:solidFill>
              </a:rPr>
              <a:t>Ｐ</a:t>
            </a:r>
            <a:r>
              <a:rPr lang="en-US" altLang="ja-JP" sz="2000" dirty="0">
                <a:solidFill>
                  <a:srgbClr val="FF0000"/>
                </a:solidFill>
              </a:rPr>
              <a:t>79</a:t>
            </a:r>
          </a:p>
        </p:txBody>
      </p:sp>
    </p:spTree>
    <p:extLst>
      <p:ext uri="{BB962C8B-B14F-4D97-AF65-F5344CB8AC3E}">
        <p14:creationId xmlns:p14="http://schemas.microsoft.com/office/powerpoint/2010/main" val="21965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20000"/>
              <a:lumOff val="80000"/>
            </a:schemeClr>
          </a:solidFill>
        </p:spPr>
        <p:txBody>
          <a:bodyPr>
            <a:normAutofit/>
          </a:bodyPr>
          <a:lstStyle/>
          <a:p>
            <a:r>
              <a:rPr kumimoji="1" lang="ja-JP" altLang="en-US" dirty="0"/>
              <a:t>演習②　</a:t>
            </a:r>
            <a:r>
              <a:rPr lang="ja-JP" altLang="ja-JP" b="1" dirty="0"/>
              <a:t>課題分析</a:t>
            </a:r>
            <a:endParaRPr kumimoji="1" lang="ja-JP" altLang="en-US" dirty="0"/>
          </a:p>
        </p:txBody>
      </p:sp>
      <p:sp>
        <p:nvSpPr>
          <p:cNvPr id="3" name="スライド番号プレースホルダー 2"/>
          <p:cNvSpPr>
            <a:spLocks noGrp="1"/>
          </p:cNvSpPr>
          <p:nvPr>
            <p:ph type="sldNum" sz="quarter" idx="12"/>
          </p:nvPr>
        </p:nvSpPr>
        <p:spPr/>
        <p:txBody>
          <a:bodyPr/>
          <a:lstStyle/>
          <a:p>
            <a:fld id="{D79408FC-1019-4D17-9821-FE8F6A5D8B30}" type="slidenum">
              <a:rPr kumimoji="1" lang="ja-JP" altLang="en-US" smtClean="0"/>
              <a:pPr/>
              <a:t>9</a:t>
            </a:fld>
            <a:endParaRPr kumimoji="1" lang="ja-JP" altLang="en-US"/>
          </a:p>
        </p:txBody>
      </p:sp>
      <p:sp>
        <p:nvSpPr>
          <p:cNvPr id="4" name="正方形/長方形 3"/>
          <p:cNvSpPr/>
          <p:nvPr/>
        </p:nvSpPr>
        <p:spPr>
          <a:xfrm>
            <a:off x="755632" y="1948002"/>
            <a:ext cx="8352927" cy="1938992"/>
          </a:xfrm>
          <a:prstGeom prst="rect">
            <a:avLst/>
          </a:prstGeom>
        </p:spPr>
        <p:txBody>
          <a:bodyPr wrap="square">
            <a:spAutoFit/>
          </a:bodyPr>
          <a:lstStyle/>
          <a:p>
            <a:pPr marL="382270" indent="-382270" algn="just">
              <a:spcAft>
                <a:spcPts val="0"/>
              </a:spcAft>
            </a:pPr>
            <a:r>
              <a:rPr lang="ja-JP" altLang="ja-JP" sz="4000" b="1" dirty="0"/>
              <a:t>自立を支援するためのニーズを</a:t>
            </a:r>
            <a:endParaRPr lang="en-US" altLang="ja-JP" sz="4000" b="1" dirty="0"/>
          </a:p>
          <a:p>
            <a:pPr marL="382270" indent="-382270" algn="just">
              <a:spcAft>
                <a:spcPts val="0"/>
              </a:spcAft>
            </a:pPr>
            <a:r>
              <a:rPr lang="ja-JP" altLang="ja-JP" sz="4000" b="1" dirty="0"/>
              <a:t>抽出する過程　</a:t>
            </a:r>
            <a:r>
              <a:rPr lang="ja-JP" altLang="ja-JP" sz="4000" dirty="0"/>
              <a:t>（情報収集と分析）</a:t>
            </a:r>
            <a:endParaRPr lang="ja-JP" altLang="ja-JP" sz="4000" kern="100" dirty="0">
              <a:latin typeface="Century" panose="02040604050505020304" pitchFamily="18" charset="0"/>
              <a:ea typeface="ＭＳ 明朝" panose="02020609040205080304" pitchFamily="17" charset="-128"/>
              <a:cs typeface="Times New Roman" panose="02020603050405020304" pitchFamily="18" charset="0"/>
            </a:endParaRPr>
          </a:p>
          <a:p>
            <a:pPr marL="260350" indent="-127000" algn="just"/>
            <a:r>
              <a:rPr lang="ja-JP" altLang="en-US" sz="4000" kern="100" dirty="0">
                <a:latin typeface="+mn-ea"/>
                <a:cs typeface="Times New Roman" panose="02020603050405020304" pitchFamily="18" charset="0"/>
              </a:rPr>
              <a:t>　</a:t>
            </a:r>
            <a:endParaRPr lang="ja-JP" altLang="en-US" sz="4000" dirty="0">
              <a:latin typeface="+mn-ea"/>
            </a:endParaRPr>
          </a:p>
        </p:txBody>
      </p:sp>
      <p:sp>
        <p:nvSpPr>
          <p:cNvPr id="5" name="AutoShape 2"/>
          <p:cNvSpPr>
            <a:spLocks noChangeArrowheads="1"/>
          </p:cNvSpPr>
          <p:nvPr/>
        </p:nvSpPr>
        <p:spPr bwMode="auto">
          <a:xfrm>
            <a:off x="827584" y="4293096"/>
            <a:ext cx="7560840" cy="1584176"/>
          </a:xfrm>
          <a:prstGeom prst="roundRect">
            <a:avLst>
              <a:gd name="adj" fmla="val 7356"/>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960" tIns="19800" rIns="30960" bIns="1620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a:t>
            </a:r>
            <a:r>
              <a:rPr kumimoji="0" lang="ja-JP" altLang="en-US"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修得目標</a:t>
            </a:r>
            <a:r>
              <a:rPr kumimoji="0" lang="en-US" altLang="ja-JP" sz="28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767171"/>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　</a:t>
            </a:r>
            <a:r>
              <a:rPr kumimoji="0" lang="en-US" altLang="ja-JP"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①</a:t>
            </a:r>
            <a:r>
              <a:rPr kumimoji="0" lang="ja-JP" altLang="en-US" sz="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　</a:t>
            </a: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事例に応じたケアマネジメントについて</a:t>
            </a:r>
            <a:endParaRPr kumimoji="0" lang="en-US" altLang="ja-JP"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dirty="0">
                <a:solidFill>
                  <a:srgbClr val="CC3399"/>
                </a:solidFill>
                <a:latin typeface="ＭＳ ゴシック" panose="020B0609070205080204" pitchFamily="49" charset="-128"/>
                <a:ea typeface="ＭＳ ゴシック" panose="020B0609070205080204" pitchFamily="49" charset="-128"/>
              </a:rPr>
              <a:t>　　</a:t>
            </a:r>
            <a:r>
              <a:rPr kumimoji="0" lang="ja-JP" altLang="en-US" sz="2800" b="0" i="0" u="none" strike="noStrike" cap="none" normalizeH="0" baseline="0" dirty="0">
                <a:ln>
                  <a:noFill/>
                </a:ln>
                <a:solidFill>
                  <a:srgbClr val="CC3399"/>
                </a:solidFill>
                <a:effectLst/>
                <a:latin typeface="ＭＳ ゴシック" panose="020B0609070205080204" pitchFamily="49" charset="-128"/>
                <a:ea typeface="ＭＳ ゴシック" panose="020B0609070205080204" pitchFamily="49" charset="-128"/>
              </a:rPr>
              <a:t>説明できる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6" name="ホームベース 5"/>
          <p:cNvSpPr/>
          <p:nvPr/>
        </p:nvSpPr>
        <p:spPr>
          <a:xfrm>
            <a:off x="3131840" y="4388792"/>
            <a:ext cx="2592288" cy="396000"/>
          </a:xfrm>
          <a:prstGeom prst="homePlat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ゴシック" panose="020B0609070205080204" pitchFamily="49" charset="-128"/>
                <a:cs typeface="Times New Roman" panose="02020603050405020304" pitchFamily="18" charset="0"/>
              </a:rPr>
              <a:t>アセスメント過程</a:t>
            </a:r>
            <a:endParaRPr kumimoji="1" lang="ja-JP" alt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87452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10792</TotalTime>
  <Words>7021</Words>
  <Application>Microsoft Office PowerPoint</Application>
  <PresentationFormat>画面に合わせる (4:3)</PresentationFormat>
  <Paragraphs>1272</Paragraphs>
  <Slides>67</Slides>
  <Notes>13</Notes>
  <HiddenSlides>0</HiddenSlides>
  <MMClips>0</MMClips>
  <ScaleCrop>false</ScaleCrop>
  <HeadingPairs>
    <vt:vector size="8" baseType="variant">
      <vt:variant>
        <vt:lpstr>使用されているフォント</vt:lpstr>
      </vt:variant>
      <vt:variant>
        <vt:i4>15</vt:i4>
      </vt:variant>
      <vt:variant>
        <vt:lpstr>テーマ</vt:lpstr>
      </vt:variant>
      <vt:variant>
        <vt:i4>1</vt:i4>
      </vt:variant>
      <vt:variant>
        <vt:lpstr>埋め込まれた OLE サーバー</vt:lpstr>
      </vt:variant>
      <vt:variant>
        <vt:i4>3</vt:i4>
      </vt:variant>
      <vt:variant>
        <vt:lpstr>スライド タイトル</vt:lpstr>
      </vt:variant>
      <vt:variant>
        <vt:i4>67</vt:i4>
      </vt:variant>
    </vt:vector>
  </HeadingPairs>
  <TitlesOfParts>
    <vt:vector size="86" baseType="lpstr">
      <vt:lpstr>HGPｺﾞｼｯｸM</vt:lpstr>
      <vt:lpstr>HGP創英角ﾎﾟｯﾌﾟ体</vt:lpstr>
      <vt:lpstr>HGSｺﾞｼｯｸM</vt:lpstr>
      <vt:lpstr>HGS創英ﾌﾟﾚｾﾞﾝｽEB</vt:lpstr>
      <vt:lpstr>HGｺﾞｼｯｸE</vt:lpstr>
      <vt:lpstr>HG創英角ｺﾞｼｯｸUB</vt:lpstr>
      <vt:lpstr>HG創英角ﾎﾟｯﾌﾟ体</vt:lpstr>
      <vt:lpstr>ＭＳ Ｐゴシック</vt:lpstr>
      <vt:lpstr>ＭＳ Ｐ明朝</vt:lpstr>
      <vt:lpstr>ＭＳ ゴシック</vt:lpstr>
      <vt:lpstr>ＭＳ 明朝</vt:lpstr>
      <vt:lpstr>Arial</vt:lpstr>
      <vt:lpstr>Calibri</vt:lpstr>
      <vt:lpstr>Century</vt:lpstr>
      <vt:lpstr>Times New Roman</vt:lpstr>
      <vt:lpstr>Office ​​テーマ</vt:lpstr>
      <vt:lpstr>スライド</vt:lpstr>
      <vt:lpstr>Document</vt:lpstr>
      <vt:lpstr>Worksheet</vt:lpstr>
      <vt:lpstr> アセスメントおよび居宅サービス 計画等作成の  総合演習 </vt:lpstr>
      <vt:lpstr>PowerPoint プレゼンテーション</vt:lpstr>
      <vt:lpstr>PowerPoint プレゼンテーション</vt:lpstr>
      <vt:lpstr>PowerPoint プレゼンテーション</vt:lpstr>
      <vt:lpstr>PowerPoint プレゼンテーション</vt:lpstr>
      <vt:lpstr>演習①　初期面接</vt:lpstr>
      <vt:lpstr>演習①　初期面接</vt:lpstr>
      <vt:lpstr>PowerPoint プレゼンテーション</vt:lpstr>
      <vt:lpstr>演習②　課題分析</vt:lpstr>
      <vt:lpstr>（１）　Ｅさんの事例の提示・読み込み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「目標（長期目標・短期目標）」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Eさんの事例の提示　  第１表～３表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会議の進め方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研修記録シートの記入</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第15章の④ 筋骨格系疾患及び廃用症候群に関する事例</dc:title>
  <dc:creator>ISHIGURO</dc:creator>
  <cp:lastModifiedBy>知伯 平田</cp:lastModifiedBy>
  <cp:revision>287</cp:revision>
  <cp:lastPrinted>2016-11-18T00:10:41Z</cp:lastPrinted>
  <dcterms:created xsi:type="dcterms:W3CDTF">2016-06-06T02:43:21Z</dcterms:created>
  <dcterms:modified xsi:type="dcterms:W3CDTF">2024-01-03T04:04:04Z</dcterms:modified>
</cp:coreProperties>
</file>